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notesMasterIdLst>
    <p:notesMasterId r:id="rId12"/>
  </p:notesMasterIdLst>
  <p:sldIdLst>
    <p:sldId id="261" r:id="rId4"/>
    <p:sldId id="259" r:id="rId5"/>
    <p:sldId id="265" r:id="rId6"/>
    <p:sldId id="260" r:id="rId7"/>
    <p:sldId id="262" r:id="rId8"/>
    <p:sldId id="264" r:id="rId9"/>
    <p:sldId id="263" r:id="rId10"/>
    <p:sldId id="25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97FB80-333E-4702-94B0-40946E1A3118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194DE4C-6E91-4C62-BB3F-EB942C7F4CE9}">
      <dgm:prSet/>
      <dgm:spPr/>
      <dgm:t>
        <a:bodyPr/>
        <a:lstStyle/>
        <a:p>
          <a:r>
            <a:rPr lang="en-GB"/>
            <a:t>Needs</a:t>
          </a:r>
          <a:endParaRPr lang="en-US"/>
        </a:p>
      </dgm:t>
    </dgm:pt>
    <dgm:pt modelId="{EA9F088E-312D-45B9-8C49-7B619EA8E008}" type="parTrans" cxnId="{748100F7-BFB1-4265-B46D-21759C291DF5}">
      <dgm:prSet/>
      <dgm:spPr/>
      <dgm:t>
        <a:bodyPr/>
        <a:lstStyle/>
        <a:p>
          <a:endParaRPr lang="en-US"/>
        </a:p>
      </dgm:t>
    </dgm:pt>
    <dgm:pt modelId="{EFF836F8-2446-4BF0-B438-95E7B815BC29}" type="sibTrans" cxnId="{748100F7-BFB1-4265-B46D-21759C291DF5}">
      <dgm:prSet/>
      <dgm:spPr/>
      <dgm:t>
        <a:bodyPr/>
        <a:lstStyle/>
        <a:p>
          <a:endParaRPr lang="en-US"/>
        </a:p>
      </dgm:t>
    </dgm:pt>
    <dgm:pt modelId="{ABE7B7D7-CBBF-439B-B036-0FDAF8645D39}">
      <dgm:prSet/>
      <dgm:spPr/>
      <dgm:t>
        <a:bodyPr/>
        <a:lstStyle/>
        <a:p>
          <a:r>
            <a:rPr lang="en-GB" dirty="0"/>
            <a:t>Users: national governments +</a:t>
          </a:r>
          <a:endParaRPr lang="en-US" dirty="0"/>
        </a:p>
      </dgm:t>
    </dgm:pt>
    <dgm:pt modelId="{C3799472-A81B-4AD2-A8A1-488FB71CF032}" type="parTrans" cxnId="{5F656614-BC29-44A6-8467-2AF1F9FFA40E}">
      <dgm:prSet/>
      <dgm:spPr/>
      <dgm:t>
        <a:bodyPr/>
        <a:lstStyle/>
        <a:p>
          <a:endParaRPr lang="en-US"/>
        </a:p>
      </dgm:t>
    </dgm:pt>
    <dgm:pt modelId="{403214DB-61A8-4CCC-96A8-6163C0B34039}" type="sibTrans" cxnId="{5F656614-BC29-44A6-8467-2AF1F9FFA40E}">
      <dgm:prSet/>
      <dgm:spPr/>
      <dgm:t>
        <a:bodyPr/>
        <a:lstStyle/>
        <a:p>
          <a:endParaRPr lang="en-US"/>
        </a:p>
      </dgm:t>
    </dgm:pt>
    <dgm:pt modelId="{A302CA20-55FB-442E-B38E-3CE1D2FB4F20}">
      <dgm:prSet/>
      <dgm:spPr/>
      <dgm:t>
        <a:bodyPr/>
        <a:lstStyle/>
        <a:p>
          <a:r>
            <a:rPr lang="en-GB" dirty="0"/>
            <a:t>Structure: based around the needs for implementation, monitoring, reporting, and review of the GBF</a:t>
          </a:r>
          <a:endParaRPr lang="en-US" dirty="0"/>
        </a:p>
      </dgm:t>
    </dgm:pt>
    <dgm:pt modelId="{C52FA2DE-5294-4201-9325-8556F492A964}" type="parTrans" cxnId="{AEAE8AEC-A1A3-4C2E-AAAC-3F2D0D31D182}">
      <dgm:prSet/>
      <dgm:spPr/>
      <dgm:t>
        <a:bodyPr/>
        <a:lstStyle/>
        <a:p>
          <a:endParaRPr lang="en-US"/>
        </a:p>
      </dgm:t>
    </dgm:pt>
    <dgm:pt modelId="{40419757-C463-4AC0-A895-63D733108605}" type="sibTrans" cxnId="{AEAE8AEC-A1A3-4C2E-AAAC-3F2D0D31D182}">
      <dgm:prSet/>
      <dgm:spPr/>
      <dgm:t>
        <a:bodyPr/>
        <a:lstStyle/>
        <a:p>
          <a:endParaRPr lang="en-US"/>
        </a:p>
      </dgm:t>
    </dgm:pt>
    <dgm:pt modelId="{0B2F9F7E-3A25-45B4-9E65-DFBC5458628C}">
      <dgm:prSet/>
      <dgm:spPr/>
      <dgm:t>
        <a:bodyPr/>
        <a:lstStyle/>
        <a:p>
          <a:r>
            <a:rPr lang="en-US" dirty="0"/>
            <a:t>Resources: capacity building resources how to guides, helpdesk, support for national monitoring systems, case studies</a:t>
          </a:r>
        </a:p>
      </dgm:t>
    </dgm:pt>
    <dgm:pt modelId="{AC7BE8F5-803C-486A-ABB4-D3973FF15152}" type="parTrans" cxnId="{1465248C-CD1E-466C-9F15-E5D2E5407F8A}">
      <dgm:prSet/>
      <dgm:spPr/>
      <dgm:t>
        <a:bodyPr/>
        <a:lstStyle/>
        <a:p>
          <a:endParaRPr lang="en-US"/>
        </a:p>
      </dgm:t>
    </dgm:pt>
    <dgm:pt modelId="{3E6B3D56-D37A-49C7-9983-9E982BE2135E}" type="sibTrans" cxnId="{1465248C-CD1E-466C-9F15-E5D2E5407F8A}">
      <dgm:prSet/>
      <dgm:spPr/>
      <dgm:t>
        <a:bodyPr/>
        <a:lstStyle/>
        <a:p>
          <a:endParaRPr lang="en-US"/>
        </a:p>
      </dgm:t>
    </dgm:pt>
    <dgm:pt modelId="{BD8BEAAE-B4CE-4691-96C6-BF851ECCA271}">
      <dgm:prSet/>
      <dgm:spPr/>
      <dgm:t>
        <a:bodyPr/>
        <a:lstStyle/>
        <a:p>
          <a:r>
            <a:rPr lang="en-GB" dirty="0"/>
            <a:t>Role in convening and facilitating access to networks </a:t>
          </a:r>
          <a:endParaRPr lang="en-US" dirty="0"/>
        </a:p>
      </dgm:t>
    </dgm:pt>
    <dgm:pt modelId="{F90D5F25-E2F1-4AC9-B046-DEBB69503307}" type="parTrans" cxnId="{8EF6D0CB-E62B-42B0-A2E0-F51EF4D6DF27}">
      <dgm:prSet/>
      <dgm:spPr/>
      <dgm:t>
        <a:bodyPr/>
        <a:lstStyle/>
        <a:p>
          <a:endParaRPr lang="en-US"/>
        </a:p>
      </dgm:t>
    </dgm:pt>
    <dgm:pt modelId="{3431500E-3926-449B-AFF2-277A080BCF03}" type="sibTrans" cxnId="{8EF6D0CB-E62B-42B0-A2E0-F51EF4D6DF27}">
      <dgm:prSet/>
      <dgm:spPr/>
      <dgm:t>
        <a:bodyPr/>
        <a:lstStyle/>
        <a:p>
          <a:endParaRPr lang="en-US"/>
        </a:p>
      </dgm:t>
    </dgm:pt>
    <dgm:pt modelId="{3885BD32-9B35-48A4-8496-D5DBC9F031B0}" type="pres">
      <dgm:prSet presAssocID="{FB97FB80-333E-4702-94B0-40946E1A3118}" presName="linear" presStyleCnt="0">
        <dgm:presLayoutVars>
          <dgm:animLvl val="lvl"/>
          <dgm:resizeHandles val="exact"/>
        </dgm:presLayoutVars>
      </dgm:prSet>
      <dgm:spPr/>
    </dgm:pt>
    <dgm:pt modelId="{39135CDD-01D0-4D3C-981A-FFA1979A4614}" type="pres">
      <dgm:prSet presAssocID="{F194DE4C-6E91-4C62-BB3F-EB942C7F4CE9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E6F150A2-7F7F-4AD5-9649-138F24C18AD2}" type="pres">
      <dgm:prSet presAssocID="{EFF836F8-2446-4BF0-B438-95E7B815BC29}" presName="spacer" presStyleCnt="0"/>
      <dgm:spPr/>
    </dgm:pt>
    <dgm:pt modelId="{A9A37AD0-64D9-42B8-ADCB-B4A8338A9229}" type="pres">
      <dgm:prSet presAssocID="{ABE7B7D7-CBBF-439B-B036-0FDAF8645D39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025424D6-DB71-4F01-B553-10980AC50CF4}" type="pres">
      <dgm:prSet presAssocID="{403214DB-61A8-4CCC-96A8-6163C0B34039}" presName="spacer" presStyleCnt="0"/>
      <dgm:spPr/>
    </dgm:pt>
    <dgm:pt modelId="{CA7ACC60-59CE-4164-9855-85AFBF74925E}" type="pres">
      <dgm:prSet presAssocID="{A302CA20-55FB-442E-B38E-3CE1D2FB4F20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D47D7172-1B9F-4C74-889D-BEC41E131FE9}" type="pres">
      <dgm:prSet presAssocID="{40419757-C463-4AC0-A895-63D733108605}" presName="spacer" presStyleCnt="0"/>
      <dgm:spPr/>
    </dgm:pt>
    <dgm:pt modelId="{BE3ABBA5-FAD4-46ED-88F8-28754E410C86}" type="pres">
      <dgm:prSet presAssocID="{0B2F9F7E-3A25-45B4-9E65-DFBC5458628C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9D52BE51-5762-4B30-92B1-EA31881A27DB}" type="pres">
      <dgm:prSet presAssocID="{3E6B3D56-D37A-49C7-9983-9E982BE2135E}" presName="spacer" presStyleCnt="0"/>
      <dgm:spPr/>
    </dgm:pt>
    <dgm:pt modelId="{B6291972-2062-49BD-A9B4-60A84955A344}" type="pres">
      <dgm:prSet presAssocID="{BD8BEAAE-B4CE-4691-96C6-BF851ECCA271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B1D8F301-F55B-4E40-905E-2818EDAEBDE9}" type="presOf" srcId="{FB97FB80-333E-4702-94B0-40946E1A3118}" destId="{3885BD32-9B35-48A4-8496-D5DBC9F031B0}" srcOrd="0" destOrd="0" presId="urn:microsoft.com/office/officeart/2005/8/layout/vList2"/>
    <dgm:cxn modelId="{5F656614-BC29-44A6-8467-2AF1F9FFA40E}" srcId="{FB97FB80-333E-4702-94B0-40946E1A3118}" destId="{ABE7B7D7-CBBF-439B-B036-0FDAF8645D39}" srcOrd="1" destOrd="0" parTransId="{C3799472-A81B-4AD2-A8A1-488FB71CF032}" sibTransId="{403214DB-61A8-4CCC-96A8-6163C0B34039}"/>
    <dgm:cxn modelId="{1637BA15-B3E9-44EC-A26E-5C49BB0EA473}" type="presOf" srcId="{BD8BEAAE-B4CE-4691-96C6-BF851ECCA271}" destId="{B6291972-2062-49BD-A9B4-60A84955A344}" srcOrd="0" destOrd="0" presId="urn:microsoft.com/office/officeart/2005/8/layout/vList2"/>
    <dgm:cxn modelId="{9CF6131D-7750-466B-8FAB-482B8AB4F821}" type="presOf" srcId="{ABE7B7D7-CBBF-439B-B036-0FDAF8645D39}" destId="{A9A37AD0-64D9-42B8-ADCB-B4A8338A9229}" srcOrd="0" destOrd="0" presId="urn:microsoft.com/office/officeart/2005/8/layout/vList2"/>
    <dgm:cxn modelId="{06C7FB3B-68EE-4F53-A368-47395D8B1D41}" type="presOf" srcId="{F194DE4C-6E91-4C62-BB3F-EB942C7F4CE9}" destId="{39135CDD-01D0-4D3C-981A-FFA1979A4614}" srcOrd="0" destOrd="0" presId="urn:microsoft.com/office/officeart/2005/8/layout/vList2"/>
    <dgm:cxn modelId="{193D0060-5AD0-47B1-A12C-8B66D084CBB2}" type="presOf" srcId="{A302CA20-55FB-442E-B38E-3CE1D2FB4F20}" destId="{CA7ACC60-59CE-4164-9855-85AFBF74925E}" srcOrd="0" destOrd="0" presId="urn:microsoft.com/office/officeart/2005/8/layout/vList2"/>
    <dgm:cxn modelId="{1465248C-CD1E-466C-9F15-E5D2E5407F8A}" srcId="{FB97FB80-333E-4702-94B0-40946E1A3118}" destId="{0B2F9F7E-3A25-45B4-9E65-DFBC5458628C}" srcOrd="3" destOrd="0" parTransId="{AC7BE8F5-803C-486A-ABB4-D3973FF15152}" sibTransId="{3E6B3D56-D37A-49C7-9983-9E982BE2135E}"/>
    <dgm:cxn modelId="{EB04A0BA-EFE8-42BD-9B46-70DF626B89E0}" type="presOf" srcId="{0B2F9F7E-3A25-45B4-9E65-DFBC5458628C}" destId="{BE3ABBA5-FAD4-46ED-88F8-28754E410C86}" srcOrd="0" destOrd="0" presId="urn:microsoft.com/office/officeart/2005/8/layout/vList2"/>
    <dgm:cxn modelId="{8EF6D0CB-E62B-42B0-A2E0-F51EF4D6DF27}" srcId="{FB97FB80-333E-4702-94B0-40946E1A3118}" destId="{BD8BEAAE-B4CE-4691-96C6-BF851ECCA271}" srcOrd="4" destOrd="0" parTransId="{F90D5F25-E2F1-4AC9-B046-DEBB69503307}" sibTransId="{3431500E-3926-449B-AFF2-277A080BCF03}"/>
    <dgm:cxn modelId="{AEAE8AEC-A1A3-4C2E-AAAC-3F2D0D31D182}" srcId="{FB97FB80-333E-4702-94B0-40946E1A3118}" destId="{A302CA20-55FB-442E-B38E-3CE1D2FB4F20}" srcOrd="2" destOrd="0" parTransId="{C52FA2DE-5294-4201-9325-8556F492A964}" sibTransId="{40419757-C463-4AC0-A895-63D733108605}"/>
    <dgm:cxn modelId="{748100F7-BFB1-4265-B46D-21759C291DF5}" srcId="{FB97FB80-333E-4702-94B0-40946E1A3118}" destId="{F194DE4C-6E91-4C62-BB3F-EB942C7F4CE9}" srcOrd="0" destOrd="0" parTransId="{EA9F088E-312D-45B9-8C49-7B619EA8E008}" sibTransId="{EFF836F8-2446-4BF0-B438-95E7B815BC29}"/>
    <dgm:cxn modelId="{14B0129A-FB37-4B24-8EF2-4DDADCB5F1B2}" type="presParOf" srcId="{3885BD32-9B35-48A4-8496-D5DBC9F031B0}" destId="{39135CDD-01D0-4D3C-981A-FFA1979A4614}" srcOrd="0" destOrd="0" presId="urn:microsoft.com/office/officeart/2005/8/layout/vList2"/>
    <dgm:cxn modelId="{5BA8F772-157C-4E28-9132-D06CF01644DE}" type="presParOf" srcId="{3885BD32-9B35-48A4-8496-D5DBC9F031B0}" destId="{E6F150A2-7F7F-4AD5-9649-138F24C18AD2}" srcOrd="1" destOrd="0" presId="urn:microsoft.com/office/officeart/2005/8/layout/vList2"/>
    <dgm:cxn modelId="{9FFBD060-CC96-4560-AC7D-1782F85AB083}" type="presParOf" srcId="{3885BD32-9B35-48A4-8496-D5DBC9F031B0}" destId="{A9A37AD0-64D9-42B8-ADCB-B4A8338A9229}" srcOrd="2" destOrd="0" presId="urn:microsoft.com/office/officeart/2005/8/layout/vList2"/>
    <dgm:cxn modelId="{4BFD8AB9-625A-4B91-9132-63B990719FBA}" type="presParOf" srcId="{3885BD32-9B35-48A4-8496-D5DBC9F031B0}" destId="{025424D6-DB71-4F01-B553-10980AC50CF4}" srcOrd="3" destOrd="0" presId="urn:microsoft.com/office/officeart/2005/8/layout/vList2"/>
    <dgm:cxn modelId="{BF8FBC76-C0E5-43D5-A5A5-004C47E1CFD9}" type="presParOf" srcId="{3885BD32-9B35-48A4-8496-D5DBC9F031B0}" destId="{CA7ACC60-59CE-4164-9855-85AFBF74925E}" srcOrd="4" destOrd="0" presId="urn:microsoft.com/office/officeart/2005/8/layout/vList2"/>
    <dgm:cxn modelId="{946B35A8-C806-4C6F-B487-1AE698110F5C}" type="presParOf" srcId="{3885BD32-9B35-48A4-8496-D5DBC9F031B0}" destId="{D47D7172-1B9F-4C74-889D-BEC41E131FE9}" srcOrd="5" destOrd="0" presId="urn:microsoft.com/office/officeart/2005/8/layout/vList2"/>
    <dgm:cxn modelId="{C705F718-224F-4D26-9959-7E834DE40C8F}" type="presParOf" srcId="{3885BD32-9B35-48A4-8496-D5DBC9F031B0}" destId="{BE3ABBA5-FAD4-46ED-88F8-28754E410C86}" srcOrd="6" destOrd="0" presId="urn:microsoft.com/office/officeart/2005/8/layout/vList2"/>
    <dgm:cxn modelId="{6658A20C-BE15-49C7-8781-D6BC9294CB37}" type="presParOf" srcId="{3885BD32-9B35-48A4-8496-D5DBC9F031B0}" destId="{9D52BE51-5762-4B30-92B1-EA31881A27DB}" srcOrd="7" destOrd="0" presId="urn:microsoft.com/office/officeart/2005/8/layout/vList2"/>
    <dgm:cxn modelId="{A5DDB5EC-D8A8-4981-A59D-A2CD23047021}" type="presParOf" srcId="{3885BD32-9B35-48A4-8496-D5DBC9F031B0}" destId="{B6291972-2062-49BD-A9B4-60A84955A344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B97FB80-333E-4702-94B0-40946E1A3118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194DE4C-6E91-4C62-BB3F-EB942C7F4CE9}">
      <dgm:prSet/>
      <dgm:spPr/>
      <dgm:t>
        <a:bodyPr/>
        <a:lstStyle/>
        <a:p>
          <a:r>
            <a:rPr lang="en-US" dirty="0"/>
            <a:t>Federated to regional level</a:t>
          </a:r>
        </a:p>
      </dgm:t>
    </dgm:pt>
    <dgm:pt modelId="{EA9F088E-312D-45B9-8C49-7B619EA8E008}" type="parTrans" cxnId="{748100F7-BFB1-4265-B46D-21759C291DF5}">
      <dgm:prSet/>
      <dgm:spPr/>
      <dgm:t>
        <a:bodyPr/>
        <a:lstStyle/>
        <a:p>
          <a:endParaRPr lang="en-US"/>
        </a:p>
      </dgm:t>
    </dgm:pt>
    <dgm:pt modelId="{EFF836F8-2446-4BF0-B438-95E7B815BC29}" type="sibTrans" cxnId="{748100F7-BFB1-4265-B46D-21759C291DF5}">
      <dgm:prSet/>
      <dgm:spPr/>
      <dgm:t>
        <a:bodyPr/>
        <a:lstStyle/>
        <a:p>
          <a:endParaRPr lang="en-US"/>
        </a:p>
      </dgm:t>
    </dgm:pt>
    <dgm:pt modelId="{A302CA20-55FB-442E-B38E-3CE1D2FB4F20}">
      <dgm:prSet/>
      <dgm:spPr/>
      <dgm:t>
        <a:bodyPr/>
        <a:lstStyle/>
        <a:p>
          <a:endParaRPr lang="en-US" dirty="0"/>
        </a:p>
      </dgm:t>
    </dgm:pt>
    <dgm:pt modelId="{C52FA2DE-5294-4201-9325-8556F492A964}" type="parTrans" cxnId="{AEAE8AEC-A1A3-4C2E-AAAC-3F2D0D31D182}">
      <dgm:prSet/>
      <dgm:spPr/>
      <dgm:t>
        <a:bodyPr/>
        <a:lstStyle/>
        <a:p>
          <a:endParaRPr lang="en-US"/>
        </a:p>
      </dgm:t>
    </dgm:pt>
    <dgm:pt modelId="{40419757-C463-4AC0-A895-63D733108605}" type="sibTrans" cxnId="{AEAE8AEC-A1A3-4C2E-AAAC-3F2D0D31D182}">
      <dgm:prSet/>
      <dgm:spPr/>
      <dgm:t>
        <a:bodyPr/>
        <a:lstStyle/>
        <a:p>
          <a:endParaRPr lang="en-US"/>
        </a:p>
      </dgm:t>
    </dgm:pt>
    <dgm:pt modelId="{0B2F9F7E-3A25-45B4-9E65-DFBC5458628C}">
      <dgm:prSet/>
      <dgm:spPr/>
      <dgm:t>
        <a:bodyPr/>
        <a:lstStyle/>
        <a:p>
          <a:endParaRPr lang="en-US" dirty="0"/>
        </a:p>
      </dgm:t>
    </dgm:pt>
    <dgm:pt modelId="{AC7BE8F5-803C-486A-ABB4-D3973FF15152}" type="parTrans" cxnId="{1465248C-CD1E-466C-9F15-E5D2E5407F8A}">
      <dgm:prSet/>
      <dgm:spPr/>
      <dgm:t>
        <a:bodyPr/>
        <a:lstStyle/>
        <a:p>
          <a:endParaRPr lang="en-US"/>
        </a:p>
      </dgm:t>
    </dgm:pt>
    <dgm:pt modelId="{3E6B3D56-D37A-49C7-9983-9E982BE2135E}" type="sibTrans" cxnId="{1465248C-CD1E-466C-9F15-E5D2E5407F8A}">
      <dgm:prSet/>
      <dgm:spPr/>
      <dgm:t>
        <a:bodyPr/>
        <a:lstStyle/>
        <a:p>
          <a:endParaRPr lang="en-US"/>
        </a:p>
      </dgm:t>
    </dgm:pt>
    <dgm:pt modelId="{BD8BEAAE-B4CE-4691-96C6-BF851ECCA271}">
      <dgm:prSet/>
      <dgm:spPr/>
      <dgm:t>
        <a:bodyPr/>
        <a:lstStyle/>
        <a:p>
          <a:endParaRPr lang="en-US" dirty="0"/>
        </a:p>
      </dgm:t>
    </dgm:pt>
    <dgm:pt modelId="{F90D5F25-E2F1-4AC9-B046-DEBB69503307}" type="parTrans" cxnId="{8EF6D0CB-E62B-42B0-A2E0-F51EF4D6DF27}">
      <dgm:prSet/>
      <dgm:spPr/>
      <dgm:t>
        <a:bodyPr/>
        <a:lstStyle/>
        <a:p>
          <a:endParaRPr lang="en-US"/>
        </a:p>
      </dgm:t>
    </dgm:pt>
    <dgm:pt modelId="{3431500E-3926-449B-AFF2-277A080BCF03}" type="sibTrans" cxnId="{8EF6D0CB-E62B-42B0-A2E0-F51EF4D6DF27}">
      <dgm:prSet/>
      <dgm:spPr/>
      <dgm:t>
        <a:bodyPr/>
        <a:lstStyle/>
        <a:p>
          <a:endParaRPr lang="en-US"/>
        </a:p>
      </dgm:t>
    </dgm:pt>
    <dgm:pt modelId="{ABE7B7D7-CBBF-439B-B036-0FDAF8645D39}">
      <dgm:prSet/>
      <dgm:spPr/>
      <dgm:t>
        <a:bodyPr/>
        <a:lstStyle/>
        <a:p>
          <a:r>
            <a:rPr lang="en-US" dirty="0"/>
            <a:t>Feasibility and collaborative are key considerations</a:t>
          </a:r>
        </a:p>
      </dgm:t>
    </dgm:pt>
    <dgm:pt modelId="{403214DB-61A8-4CCC-96A8-6163C0B34039}" type="sibTrans" cxnId="{5F656614-BC29-44A6-8467-2AF1F9FFA40E}">
      <dgm:prSet/>
      <dgm:spPr/>
      <dgm:t>
        <a:bodyPr/>
        <a:lstStyle/>
        <a:p>
          <a:endParaRPr lang="en-US"/>
        </a:p>
      </dgm:t>
    </dgm:pt>
    <dgm:pt modelId="{C3799472-A81B-4AD2-A8A1-488FB71CF032}" type="parTrans" cxnId="{5F656614-BC29-44A6-8467-2AF1F9FFA40E}">
      <dgm:prSet/>
      <dgm:spPr/>
      <dgm:t>
        <a:bodyPr/>
        <a:lstStyle/>
        <a:p>
          <a:endParaRPr lang="en-US"/>
        </a:p>
      </dgm:t>
    </dgm:pt>
    <dgm:pt modelId="{3885BD32-9B35-48A4-8496-D5DBC9F031B0}" type="pres">
      <dgm:prSet presAssocID="{FB97FB80-333E-4702-94B0-40946E1A3118}" presName="linear" presStyleCnt="0">
        <dgm:presLayoutVars>
          <dgm:animLvl val="lvl"/>
          <dgm:resizeHandles val="exact"/>
        </dgm:presLayoutVars>
      </dgm:prSet>
      <dgm:spPr/>
    </dgm:pt>
    <dgm:pt modelId="{39135CDD-01D0-4D3C-981A-FFA1979A4614}" type="pres">
      <dgm:prSet presAssocID="{F194DE4C-6E91-4C62-BB3F-EB942C7F4CE9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E6F150A2-7F7F-4AD5-9649-138F24C18AD2}" type="pres">
      <dgm:prSet presAssocID="{EFF836F8-2446-4BF0-B438-95E7B815BC29}" presName="spacer" presStyleCnt="0"/>
      <dgm:spPr/>
    </dgm:pt>
    <dgm:pt modelId="{A9A37AD0-64D9-42B8-ADCB-B4A8338A9229}" type="pres">
      <dgm:prSet presAssocID="{ABE7B7D7-CBBF-439B-B036-0FDAF8645D39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025424D6-DB71-4F01-B553-10980AC50CF4}" type="pres">
      <dgm:prSet presAssocID="{403214DB-61A8-4CCC-96A8-6163C0B34039}" presName="spacer" presStyleCnt="0"/>
      <dgm:spPr/>
    </dgm:pt>
    <dgm:pt modelId="{CA7ACC60-59CE-4164-9855-85AFBF74925E}" type="pres">
      <dgm:prSet presAssocID="{A302CA20-55FB-442E-B38E-3CE1D2FB4F20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D47D7172-1B9F-4C74-889D-BEC41E131FE9}" type="pres">
      <dgm:prSet presAssocID="{40419757-C463-4AC0-A895-63D733108605}" presName="spacer" presStyleCnt="0"/>
      <dgm:spPr/>
    </dgm:pt>
    <dgm:pt modelId="{BE3ABBA5-FAD4-46ED-88F8-28754E410C86}" type="pres">
      <dgm:prSet presAssocID="{0B2F9F7E-3A25-45B4-9E65-DFBC5458628C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9D52BE51-5762-4B30-92B1-EA31881A27DB}" type="pres">
      <dgm:prSet presAssocID="{3E6B3D56-D37A-49C7-9983-9E982BE2135E}" presName="spacer" presStyleCnt="0"/>
      <dgm:spPr/>
    </dgm:pt>
    <dgm:pt modelId="{B6291972-2062-49BD-A9B4-60A84955A344}" type="pres">
      <dgm:prSet presAssocID="{BD8BEAAE-B4CE-4691-96C6-BF851ECCA271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B1D8F301-F55B-4E40-905E-2818EDAEBDE9}" type="presOf" srcId="{FB97FB80-333E-4702-94B0-40946E1A3118}" destId="{3885BD32-9B35-48A4-8496-D5DBC9F031B0}" srcOrd="0" destOrd="0" presId="urn:microsoft.com/office/officeart/2005/8/layout/vList2"/>
    <dgm:cxn modelId="{5F656614-BC29-44A6-8467-2AF1F9FFA40E}" srcId="{FB97FB80-333E-4702-94B0-40946E1A3118}" destId="{ABE7B7D7-CBBF-439B-B036-0FDAF8645D39}" srcOrd="1" destOrd="0" parTransId="{C3799472-A81B-4AD2-A8A1-488FB71CF032}" sibTransId="{403214DB-61A8-4CCC-96A8-6163C0B34039}"/>
    <dgm:cxn modelId="{1637BA15-B3E9-44EC-A26E-5C49BB0EA473}" type="presOf" srcId="{BD8BEAAE-B4CE-4691-96C6-BF851ECCA271}" destId="{B6291972-2062-49BD-A9B4-60A84955A344}" srcOrd="0" destOrd="0" presId="urn:microsoft.com/office/officeart/2005/8/layout/vList2"/>
    <dgm:cxn modelId="{9CF6131D-7750-466B-8FAB-482B8AB4F821}" type="presOf" srcId="{ABE7B7D7-CBBF-439B-B036-0FDAF8645D39}" destId="{A9A37AD0-64D9-42B8-ADCB-B4A8338A9229}" srcOrd="0" destOrd="0" presId="urn:microsoft.com/office/officeart/2005/8/layout/vList2"/>
    <dgm:cxn modelId="{06C7FB3B-68EE-4F53-A368-47395D8B1D41}" type="presOf" srcId="{F194DE4C-6E91-4C62-BB3F-EB942C7F4CE9}" destId="{39135CDD-01D0-4D3C-981A-FFA1979A4614}" srcOrd="0" destOrd="0" presId="urn:microsoft.com/office/officeart/2005/8/layout/vList2"/>
    <dgm:cxn modelId="{193D0060-5AD0-47B1-A12C-8B66D084CBB2}" type="presOf" srcId="{A302CA20-55FB-442E-B38E-3CE1D2FB4F20}" destId="{CA7ACC60-59CE-4164-9855-85AFBF74925E}" srcOrd="0" destOrd="0" presId="urn:microsoft.com/office/officeart/2005/8/layout/vList2"/>
    <dgm:cxn modelId="{1465248C-CD1E-466C-9F15-E5D2E5407F8A}" srcId="{FB97FB80-333E-4702-94B0-40946E1A3118}" destId="{0B2F9F7E-3A25-45B4-9E65-DFBC5458628C}" srcOrd="3" destOrd="0" parTransId="{AC7BE8F5-803C-486A-ABB4-D3973FF15152}" sibTransId="{3E6B3D56-D37A-49C7-9983-9E982BE2135E}"/>
    <dgm:cxn modelId="{EB04A0BA-EFE8-42BD-9B46-70DF626B89E0}" type="presOf" srcId="{0B2F9F7E-3A25-45B4-9E65-DFBC5458628C}" destId="{BE3ABBA5-FAD4-46ED-88F8-28754E410C86}" srcOrd="0" destOrd="0" presId="urn:microsoft.com/office/officeart/2005/8/layout/vList2"/>
    <dgm:cxn modelId="{8EF6D0CB-E62B-42B0-A2E0-F51EF4D6DF27}" srcId="{FB97FB80-333E-4702-94B0-40946E1A3118}" destId="{BD8BEAAE-B4CE-4691-96C6-BF851ECCA271}" srcOrd="4" destOrd="0" parTransId="{F90D5F25-E2F1-4AC9-B046-DEBB69503307}" sibTransId="{3431500E-3926-449B-AFF2-277A080BCF03}"/>
    <dgm:cxn modelId="{AEAE8AEC-A1A3-4C2E-AAAC-3F2D0D31D182}" srcId="{FB97FB80-333E-4702-94B0-40946E1A3118}" destId="{A302CA20-55FB-442E-B38E-3CE1D2FB4F20}" srcOrd="2" destOrd="0" parTransId="{C52FA2DE-5294-4201-9325-8556F492A964}" sibTransId="{40419757-C463-4AC0-A895-63D733108605}"/>
    <dgm:cxn modelId="{748100F7-BFB1-4265-B46D-21759C291DF5}" srcId="{FB97FB80-333E-4702-94B0-40946E1A3118}" destId="{F194DE4C-6E91-4C62-BB3F-EB942C7F4CE9}" srcOrd="0" destOrd="0" parTransId="{EA9F088E-312D-45B9-8C49-7B619EA8E008}" sibTransId="{EFF836F8-2446-4BF0-B438-95E7B815BC29}"/>
    <dgm:cxn modelId="{14B0129A-FB37-4B24-8EF2-4DDADCB5F1B2}" type="presParOf" srcId="{3885BD32-9B35-48A4-8496-D5DBC9F031B0}" destId="{39135CDD-01D0-4D3C-981A-FFA1979A4614}" srcOrd="0" destOrd="0" presId="urn:microsoft.com/office/officeart/2005/8/layout/vList2"/>
    <dgm:cxn modelId="{5BA8F772-157C-4E28-9132-D06CF01644DE}" type="presParOf" srcId="{3885BD32-9B35-48A4-8496-D5DBC9F031B0}" destId="{E6F150A2-7F7F-4AD5-9649-138F24C18AD2}" srcOrd="1" destOrd="0" presId="urn:microsoft.com/office/officeart/2005/8/layout/vList2"/>
    <dgm:cxn modelId="{9FFBD060-CC96-4560-AC7D-1782F85AB083}" type="presParOf" srcId="{3885BD32-9B35-48A4-8496-D5DBC9F031B0}" destId="{A9A37AD0-64D9-42B8-ADCB-B4A8338A9229}" srcOrd="2" destOrd="0" presId="urn:microsoft.com/office/officeart/2005/8/layout/vList2"/>
    <dgm:cxn modelId="{4BFD8AB9-625A-4B91-9132-63B990719FBA}" type="presParOf" srcId="{3885BD32-9B35-48A4-8496-D5DBC9F031B0}" destId="{025424D6-DB71-4F01-B553-10980AC50CF4}" srcOrd="3" destOrd="0" presId="urn:microsoft.com/office/officeart/2005/8/layout/vList2"/>
    <dgm:cxn modelId="{BF8FBC76-C0E5-43D5-A5A5-004C47E1CFD9}" type="presParOf" srcId="{3885BD32-9B35-48A4-8496-D5DBC9F031B0}" destId="{CA7ACC60-59CE-4164-9855-85AFBF74925E}" srcOrd="4" destOrd="0" presId="urn:microsoft.com/office/officeart/2005/8/layout/vList2"/>
    <dgm:cxn modelId="{946B35A8-C806-4C6F-B487-1AE698110F5C}" type="presParOf" srcId="{3885BD32-9B35-48A4-8496-D5DBC9F031B0}" destId="{D47D7172-1B9F-4C74-889D-BEC41E131FE9}" srcOrd="5" destOrd="0" presId="urn:microsoft.com/office/officeart/2005/8/layout/vList2"/>
    <dgm:cxn modelId="{C705F718-224F-4D26-9959-7E834DE40C8F}" type="presParOf" srcId="{3885BD32-9B35-48A4-8496-D5DBC9F031B0}" destId="{BE3ABBA5-FAD4-46ED-88F8-28754E410C86}" srcOrd="6" destOrd="0" presId="urn:microsoft.com/office/officeart/2005/8/layout/vList2"/>
    <dgm:cxn modelId="{6658A20C-BE15-49C7-8781-D6BC9294CB37}" type="presParOf" srcId="{3885BD32-9B35-48A4-8496-D5DBC9F031B0}" destId="{9D52BE51-5762-4B30-92B1-EA31881A27DB}" srcOrd="7" destOrd="0" presId="urn:microsoft.com/office/officeart/2005/8/layout/vList2"/>
    <dgm:cxn modelId="{A5DDB5EC-D8A8-4981-A59D-A2CD23047021}" type="presParOf" srcId="{3885BD32-9B35-48A4-8496-D5DBC9F031B0}" destId="{B6291972-2062-49BD-A9B4-60A84955A344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CFA811F-0AAE-4913-A812-47A270829039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8644758-CF12-4F91-AFFC-A7DFCF3B6907}">
      <dgm:prSet phldrT="[Text]"/>
      <dgm:spPr/>
      <dgm:t>
        <a:bodyPr/>
        <a:lstStyle/>
        <a:p>
          <a:r>
            <a:rPr lang="en-GB" dirty="0"/>
            <a:t>National planning</a:t>
          </a:r>
        </a:p>
      </dgm:t>
    </dgm:pt>
    <dgm:pt modelId="{0EB58E27-B9F9-4749-9B47-05DA42B55EA7}" type="parTrans" cxnId="{84C82332-6ACF-473A-B51C-DDC4DE4CD14F}">
      <dgm:prSet/>
      <dgm:spPr/>
      <dgm:t>
        <a:bodyPr/>
        <a:lstStyle/>
        <a:p>
          <a:endParaRPr lang="en-GB"/>
        </a:p>
      </dgm:t>
    </dgm:pt>
    <dgm:pt modelId="{8FACE6F3-F05F-480E-B124-E15B289650C9}" type="sibTrans" cxnId="{84C82332-6ACF-473A-B51C-DDC4DE4CD14F}">
      <dgm:prSet/>
      <dgm:spPr/>
      <dgm:t>
        <a:bodyPr/>
        <a:lstStyle/>
        <a:p>
          <a:endParaRPr lang="en-GB"/>
        </a:p>
      </dgm:t>
    </dgm:pt>
    <dgm:pt modelId="{AD647C15-9D53-464C-8A95-6536436D4856}">
      <dgm:prSet phldrT="[Text]"/>
      <dgm:spPr/>
      <dgm:t>
        <a:bodyPr/>
        <a:lstStyle/>
        <a:p>
          <a:r>
            <a:rPr lang="en-GB" dirty="0"/>
            <a:t>National reports and use of indicators</a:t>
          </a:r>
        </a:p>
      </dgm:t>
    </dgm:pt>
    <dgm:pt modelId="{7BD0E23D-FB5B-4485-86C4-F5CA9E7B8E97}" type="parTrans" cxnId="{ACB95119-609E-4E0E-B5DD-268E61F09A3B}">
      <dgm:prSet/>
      <dgm:spPr/>
      <dgm:t>
        <a:bodyPr/>
        <a:lstStyle/>
        <a:p>
          <a:endParaRPr lang="en-GB"/>
        </a:p>
      </dgm:t>
    </dgm:pt>
    <dgm:pt modelId="{64C417BB-154A-4329-B894-B9FF1498543A}" type="sibTrans" cxnId="{ACB95119-609E-4E0E-B5DD-268E61F09A3B}">
      <dgm:prSet/>
      <dgm:spPr/>
      <dgm:t>
        <a:bodyPr/>
        <a:lstStyle/>
        <a:p>
          <a:endParaRPr lang="en-GB"/>
        </a:p>
      </dgm:t>
    </dgm:pt>
    <dgm:pt modelId="{273DB916-8BA0-48C6-95D3-34F39BF9D28E}">
      <dgm:prSet phldrT="[Text]"/>
      <dgm:spPr/>
      <dgm:t>
        <a:bodyPr/>
        <a:lstStyle/>
        <a:p>
          <a:r>
            <a:rPr lang="en-GB" dirty="0"/>
            <a:t>National reports and use of indicators</a:t>
          </a:r>
        </a:p>
      </dgm:t>
    </dgm:pt>
    <dgm:pt modelId="{26F04F46-B0D3-41C1-9513-1D301B6379D1}" type="parTrans" cxnId="{58CAC328-D8A4-4900-825D-FA23AE2885CE}">
      <dgm:prSet/>
      <dgm:spPr/>
      <dgm:t>
        <a:bodyPr/>
        <a:lstStyle/>
        <a:p>
          <a:endParaRPr lang="en-GB"/>
        </a:p>
      </dgm:t>
    </dgm:pt>
    <dgm:pt modelId="{3102AD75-9462-45F5-B9E1-E6B6C5FBAE4E}" type="sibTrans" cxnId="{58CAC328-D8A4-4900-825D-FA23AE2885CE}">
      <dgm:prSet/>
      <dgm:spPr/>
      <dgm:t>
        <a:bodyPr/>
        <a:lstStyle/>
        <a:p>
          <a:endParaRPr lang="en-GB"/>
        </a:p>
      </dgm:t>
    </dgm:pt>
    <dgm:pt modelId="{863393C9-2355-410F-8AA1-7C77FF39EAAA}" type="pres">
      <dgm:prSet presAssocID="{0CFA811F-0AAE-4913-A812-47A270829039}" presName="arrowDiagram" presStyleCnt="0">
        <dgm:presLayoutVars>
          <dgm:chMax val="5"/>
          <dgm:dir/>
          <dgm:resizeHandles val="exact"/>
        </dgm:presLayoutVars>
      </dgm:prSet>
      <dgm:spPr/>
    </dgm:pt>
    <dgm:pt modelId="{2BDBE498-B4AA-48FF-B1DB-BEEC2DFACB3A}" type="pres">
      <dgm:prSet presAssocID="{0CFA811F-0AAE-4913-A812-47A270829039}" presName="arrow" presStyleLbl="bgShp" presStyleIdx="0" presStyleCnt="1" custScaleX="160229" custLinFactNeighborX="-4330" custLinFactNeighborY="5624"/>
      <dgm:spPr>
        <a:solidFill>
          <a:schemeClr val="accent6">
            <a:lumMod val="40000"/>
            <a:lumOff val="60000"/>
          </a:schemeClr>
        </a:solidFill>
      </dgm:spPr>
    </dgm:pt>
    <dgm:pt modelId="{0E73A4A4-8F28-4B7A-82C5-E706436FDFD1}" type="pres">
      <dgm:prSet presAssocID="{0CFA811F-0AAE-4913-A812-47A270829039}" presName="arrowDiagram3" presStyleCnt="0"/>
      <dgm:spPr/>
    </dgm:pt>
    <dgm:pt modelId="{7C81C895-722C-4E99-9165-9415387CB2EC}" type="pres">
      <dgm:prSet presAssocID="{78644758-CF12-4F91-AFFC-A7DFCF3B6907}" presName="bullet3a" presStyleLbl="node1" presStyleIdx="0" presStyleCnt="3" custScaleX="26053" custScaleY="116487"/>
      <dgm:spPr>
        <a:solidFill>
          <a:schemeClr val="bg1"/>
        </a:solidFill>
      </dgm:spPr>
    </dgm:pt>
    <dgm:pt modelId="{27B7DC3E-601E-45DA-9B57-11B01390C398}" type="pres">
      <dgm:prSet presAssocID="{78644758-CF12-4F91-AFFC-A7DFCF3B6907}" presName="textBox3a" presStyleLbl="revTx" presStyleIdx="0" presStyleCnt="3" custLinFactX="-57643" custLinFactY="-100000" custLinFactNeighborX="-100000" custLinFactNeighborY="-135808">
        <dgm:presLayoutVars>
          <dgm:bulletEnabled val="1"/>
        </dgm:presLayoutVars>
      </dgm:prSet>
      <dgm:spPr/>
    </dgm:pt>
    <dgm:pt modelId="{F99E2C8F-2D64-4D00-82C9-A1461B77C6A0}" type="pres">
      <dgm:prSet presAssocID="{AD647C15-9D53-464C-8A95-6536436D4856}" presName="bullet3b" presStyleLbl="node1" presStyleIdx="1" presStyleCnt="3"/>
      <dgm:spPr>
        <a:noFill/>
      </dgm:spPr>
    </dgm:pt>
    <dgm:pt modelId="{0F7852AC-EED8-4F01-997A-2575EA690442}" type="pres">
      <dgm:prSet presAssocID="{AD647C15-9D53-464C-8A95-6536436D4856}" presName="textBox3b" presStyleLbl="revTx" presStyleIdx="1" presStyleCnt="3" custScaleX="111125" custScaleY="36877">
        <dgm:presLayoutVars>
          <dgm:bulletEnabled val="1"/>
        </dgm:presLayoutVars>
      </dgm:prSet>
      <dgm:spPr/>
    </dgm:pt>
    <dgm:pt modelId="{773A8FB1-672B-4A80-AE7A-E95801BAFB97}" type="pres">
      <dgm:prSet presAssocID="{273DB916-8BA0-48C6-95D3-34F39BF9D28E}" presName="bullet3c" presStyleLbl="node1" presStyleIdx="2" presStyleCnt="3"/>
      <dgm:spPr>
        <a:noFill/>
        <a:ln>
          <a:noFill/>
        </a:ln>
      </dgm:spPr>
    </dgm:pt>
    <dgm:pt modelId="{101018FA-F662-479B-9A1A-826F52A7DF9E}" type="pres">
      <dgm:prSet presAssocID="{273DB916-8BA0-48C6-95D3-34F39BF9D28E}" presName="textBox3c" presStyleLbl="revTx" presStyleIdx="2" presStyleCnt="3" custFlipVert="0" custScaleX="156398" custScaleY="26721" custLinFactX="8154" custLinFactNeighborX="100000" custLinFactNeighborY="16700">
        <dgm:presLayoutVars>
          <dgm:bulletEnabled val="1"/>
        </dgm:presLayoutVars>
      </dgm:prSet>
      <dgm:spPr/>
    </dgm:pt>
  </dgm:ptLst>
  <dgm:cxnLst>
    <dgm:cxn modelId="{ACB95119-609E-4E0E-B5DD-268E61F09A3B}" srcId="{0CFA811F-0AAE-4913-A812-47A270829039}" destId="{AD647C15-9D53-464C-8A95-6536436D4856}" srcOrd="1" destOrd="0" parTransId="{7BD0E23D-FB5B-4485-86C4-F5CA9E7B8E97}" sibTransId="{64C417BB-154A-4329-B894-B9FF1498543A}"/>
    <dgm:cxn modelId="{58CAC328-D8A4-4900-825D-FA23AE2885CE}" srcId="{0CFA811F-0AAE-4913-A812-47A270829039}" destId="{273DB916-8BA0-48C6-95D3-34F39BF9D28E}" srcOrd="2" destOrd="0" parTransId="{26F04F46-B0D3-41C1-9513-1D301B6379D1}" sibTransId="{3102AD75-9462-45F5-B9E1-E6B6C5FBAE4E}"/>
    <dgm:cxn modelId="{84C82332-6ACF-473A-B51C-DDC4DE4CD14F}" srcId="{0CFA811F-0AAE-4913-A812-47A270829039}" destId="{78644758-CF12-4F91-AFFC-A7DFCF3B6907}" srcOrd="0" destOrd="0" parTransId="{0EB58E27-B9F9-4749-9B47-05DA42B55EA7}" sibTransId="{8FACE6F3-F05F-480E-B124-E15B289650C9}"/>
    <dgm:cxn modelId="{246EF570-2E85-4284-99FF-732CC98784F7}" type="presOf" srcId="{AD647C15-9D53-464C-8A95-6536436D4856}" destId="{0F7852AC-EED8-4F01-997A-2575EA690442}" srcOrd="0" destOrd="0" presId="urn:microsoft.com/office/officeart/2005/8/layout/arrow2"/>
    <dgm:cxn modelId="{AA51F69D-5995-4478-A59A-0670C7FC27F2}" type="presOf" srcId="{273DB916-8BA0-48C6-95D3-34F39BF9D28E}" destId="{101018FA-F662-479B-9A1A-826F52A7DF9E}" srcOrd="0" destOrd="0" presId="urn:microsoft.com/office/officeart/2005/8/layout/arrow2"/>
    <dgm:cxn modelId="{5F4ABEDA-1570-437A-9548-D418422A40A7}" type="presOf" srcId="{78644758-CF12-4F91-AFFC-A7DFCF3B6907}" destId="{27B7DC3E-601E-45DA-9B57-11B01390C398}" srcOrd="0" destOrd="0" presId="urn:microsoft.com/office/officeart/2005/8/layout/arrow2"/>
    <dgm:cxn modelId="{5EBD46E6-AE8B-468F-BF1A-BE2BEDACB0FE}" type="presOf" srcId="{0CFA811F-0AAE-4913-A812-47A270829039}" destId="{863393C9-2355-410F-8AA1-7C77FF39EAAA}" srcOrd="0" destOrd="0" presId="urn:microsoft.com/office/officeart/2005/8/layout/arrow2"/>
    <dgm:cxn modelId="{A7588405-92B4-435F-96AC-12E12AC55685}" type="presParOf" srcId="{863393C9-2355-410F-8AA1-7C77FF39EAAA}" destId="{2BDBE498-B4AA-48FF-B1DB-BEEC2DFACB3A}" srcOrd="0" destOrd="0" presId="urn:microsoft.com/office/officeart/2005/8/layout/arrow2"/>
    <dgm:cxn modelId="{8A667869-BEAD-4846-8155-CE064FFF51AC}" type="presParOf" srcId="{863393C9-2355-410F-8AA1-7C77FF39EAAA}" destId="{0E73A4A4-8F28-4B7A-82C5-E706436FDFD1}" srcOrd="1" destOrd="0" presId="urn:microsoft.com/office/officeart/2005/8/layout/arrow2"/>
    <dgm:cxn modelId="{40861611-BE1C-41EB-B169-1D3387918E5D}" type="presParOf" srcId="{0E73A4A4-8F28-4B7A-82C5-E706436FDFD1}" destId="{7C81C895-722C-4E99-9165-9415387CB2EC}" srcOrd="0" destOrd="0" presId="urn:microsoft.com/office/officeart/2005/8/layout/arrow2"/>
    <dgm:cxn modelId="{DDDCEB41-0A06-4087-A8C9-6F45A06C1238}" type="presParOf" srcId="{0E73A4A4-8F28-4B7A-82C5-E706436FDFD1}" destId="{27B7DC3E-601E-45DA-9B57-11B01390C398}" srcOrd="1" destOrd="0" presId="urn:microsoft.com/office/officeart/2005/8/layout/arrow2"/>
    <dgm:cxn modelId="{8AA8A500-BE12-4854-8D3A-3200C49F26F9}" type="presParOf" srcId="{0E73A4A4-8F28-4B7A-82C5-E706436FDFD1}" destId="{F99E2C8F-2D64-4D00-82C9-A1461B77C6A0}" srcOrd="2" destOrd="0" presId="urn:microsoft.com/office/officeart/2005/8/layout/arrow2"/>
    <dgm:cxn modelId="{AAD9142B-312C-475A-B647-1F547BE36AA7}" type="presParOf" srcId="{0E73A4A4-8F28-4B7A-82C5-E706436FDFD1}" destId="{0F7852AC-EED8-4F01-997A-2575EA690442}" srcOrd="3" destOrd="0" presId="urn:microsoft.com/office/officeart/2005/8/layout/arrow2"/>
    <dgm:cxn modelId="{34AA7E25-F1F3-4B58-94FE-DFA343AB9309}" type="presParOf" srcId="{0E73A4A4-8F28-4B7A-82C5-E706436FDFD1}" destId="{773A8FB1-672B-4A80-AE7A-E95801BAFB97}" srcOrd="4" destOrd="0" presId="urn:microsoft.com/office/officeart/2005/8/layout/arrow2"/>
    <dgm:cxn modelId="{7E23190B-BD1C-45B5-A4C2-8D190451CA94}" type="presParOf" srcId="{0E73A4A4-8F28-4B7A-82C5-E706436FDFD1}" destId="{101018FA-F662-479B-9A1A-826F52A7DF9E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04D5BBE-7F39-4A5C-BB29-60B9A88573AA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D2F6F132-FB05-40B6-88E6-79ADBE93C179}">
      <dgm:prSet phldrT="[Text]" custT="1"/>
      <dgm:spPr>
        <a:solidFill>
          <a:srgbClr val="92D050"/>
        </a:solidFill>
      </dgm:spPr>
      <dgm:t>
        <a:bodyPr/>
        <a:lstStyle/>
        <a:p>
          <a:r>
            <a:rPr lang="en-GB" sz="2400" dirty="0">
              <a:solidFill>
                <a:schemeClr val="tx1"/>
              </a:solidFill>
            </a:rPr>
            <a:t>COP16</a:t>
          </a:r>
        </a:p>
        <a:p>
          <a:r>
            <a:rPr lang="en-GB" sz="2400" dirty="0">
              <a:solidFill>
                <a:schemeClr val="tx1"/>
              </a:solidFill>
            </a:rPr>
            <a:t>2024</a:t>
          </a:r>
        </a:p>
      </dgm:t>
    </dgm:pt>
    <dgm:pt modelId="{788AE0DD-C35A-43ED-8FAE-340F51509BA3}" type="parTrans" cxnId="{D590CF6D-8B6E-475A-AACE-336E651EFABC}">
      <dgm:prSet/>
      <dgm:spPr/>
      <dgm:t>
        <a:bodyPr/>
        <a:lstStyle/>
        <a:p>
          <a:endParaRPr lang="en-GB"/>
        </a:p>
      </dgm:t>
    </dgm:pt>
    <dgm:pt modelId="{4464520E-1867-444A-B9D7-1E59DB6590F5}" type="sibTrans" cxnId="{D590CF6D-8B6E-475A-AACE-336E651EFABC}">
      <dgm:prSet/>
      <dgm:spPr>
        <a:solidFill>
          <a:srgbClr val="92D050"/>
        </a:solidFill>
      </dgm:spPr>
      <dgm:t>
        <a:bodyPr/>
        <a:lstStyle/>
        <a:p>
          <a:endParaRPr lang="en-GB"/>
        </a:p>
      </dgm:t>
    </dgm:pt>
    <dgm:pt modelId="{0DF01B0E-6156-48CB-98DA-36CAA33181BD}">
      <dgm:prSet phldrT="[Text]" custT="1"/>
      <dgm:spPr>
        <a:solidFill>
          <a:srgbClr val="92D050"/>
        </a:solidFill>
      </dgm:spPr>
      <dgm:t>
        <a:bodyPr/>
        <a:lstStyle/>
        <a:p>
          <a:r>
            <a:rPr lang="en-GB" sz="2400" dirty="0">
              <a:solidFill>
                <a:schemeClr val="tx1"/>
              </a:solidFill>
            </a:rPr>
            <a:t>COP17</a:t>
          </a:r>
        </a:p>
        <a:p>
          <a:r>
            <a:rPr lang="en-GB" sz="2400" dirty="0">
              <a:solidFill>
                <a:schemeClr val="tx1"/>
              </a:solidFill>
            </a:rPr>
            <a:t>2026</a:t>
          </a:r>
        </a:p>
      </dgm:t>
    </dgm:pt>
    <dgm:pt modelId="{D5BC37E9-7DCF-4050-B490-D030D05B4C8E}" type="parTrans" cxnId="{AA9DEAFE-C9AA-4FAE-A7CF-ABAA5643E022}">
      <dgm:prSet/>
      <dgm:spPr/>
      <dgm:t>
        <a:bodyPr/>
        <a:lstStyle/>
        <a:p>
          <a:endParaRPr lang="en-GB"/>
        </a:p>
      </dgm:t>
    </dgm:pt>
    <dgm:pt modelId="{B3746BA4-7591-42A8-8CDD-E71E438D3228}" type="sibTrans" cxnId="{AA9DEAFE-C9AA-4FAE-A7CF-ABAA5643E022}">
      <dgm:prSet/>
      <dgm:spPr>
        <a:solidFill>
          <a:srgbClr val="92D050"/>
        </a:solidFill>
      </dgm:spPr>
      <dgm:t>
        <a:bodyPr/>
        <a:lstStyle/>
        <a:p>
          <a:endParaRPr lang="en-GB"/>
        </a:p>
      </dgm:t>
    </dgm:pt>
    <dgm:pt modelId="{9A481D43-F7F2-4150-A16C-BC757ADC110F}">
      <dgm:prSet phldrT="[Text]" custT="1"/>
      <dgm:spPr>
        <a:solidFill>
          <a:srgbClr val="92D050"/>
        </a:solidFill>
      </dgm:spPr>
      <dgm:t>
        <a:bodyPr/>
        <a:lstStyle/>
        <a:p>
          <a:r>
            <a:rPr lang="en-GB" sz="2400" dirty="0">
              <a:solidFill>
                <a:schemeClr val="tx1"/>
              </a:solidFill>
            </a:rPr>
            <a:t>COP19</a:t>
          </a:r>
        </a:p>
        <a:p>
          <a:r>
            <a:rPr lang="en-GB" sz="2400" dirty="0">
              <a:solidFill>
                <a:schemeClr val="tx1"/>
              </a:solidFill>
            </a:rPr>
            <a:t>2030</a:t>
          </a:r>
        </a:p>
      </dgm:t>
    </dgm:pt>
    <dgm:pt modelId="{50A919F2-3AA8-42A4-B6F1-5A1EAFE40976}" type="parTrans" cxnId="{FC905B33-6E4E-4338-92C9-990774FE78EE}">
      <dgm:prSet/>
      <dgm:spPr/>
      <dgm:t>
        <a:bodyPr/>
        <a:lstStyle/>
        <a:p>
          <a:endParaRPr lang="en-GB"/>
        </a:p>
      </dgm:t>
    </dgm:pt>
    <dgm:pt modelId="{F0B46522-9616-4C6A-9250-8CB181CD30E0}" type="sibTrans" cxnId="{FC905B33-6E4E-4338-92C9-990774FE78EE}">
      <dgm:prSet/>
      <dgm:spPr/>
      <dgm:t>
        <a:bodyPr/>
        <a:lstStyle/>
        <a:p>
          <a:endParaRPr lang="en-GB"/>
        </a:p>
      </dgm:t>
    </dgm:pt>
    <dgm:pt modelId="{06D76B1E-9AF2-4952-AE17-0BAC886B8B09}" type="pres">
      <dgm:prSet presAssocID="{D04D5BBE-7F39-4A5C-BB29-60B9A88573AA}" presName="Name0" presStyleCnt="0">
        <dgm:presLayoutVars>
          <dgm:dir/>
          <dgm:resizeHandles val="exact"/>
        </dgm:presLayoutVars>
      </dgm:prSet>
      <dgm:spPr/>
    </dgm:pt>
    <dgm:pt modelId="{7297769F-448E-409F-B2C4-18A8E7E88D78}" type="pres">
      <dgm:prSet presAssocID="{D2F6F132-FB05-40B6-88E6-79ADBE93C179}" presName="node" presStyleLbl="node1" presStyleIdx="0" presStyleCnt="3">
        <dgm:presLayoutVars>
          <dgm:bulletEnabled val="1"/>
        </dgm:presLayoutVars>
      </dgm:prSet>
      <dgm:spPr/>
    </dgm:pt>
    <dgm:pt modelId="{9D16EBF4-C8AD-4657-9420-2C29851792D3}" type="pres">
      <dgm:prSet presAssocID="{4464520E-1867-444A-B9D7-1E59DB6590F5}" presName="sibTrans" presStyleLbl="sibTrans2D1" presStyleIdx="0" presStyleCnt="2"/>
      <dgm:spPr/>
    </dgm:pt>
    <dgm:pt modelId="{8AA92F11-F0BE-47D3-9B89-665AA19BF7B7}" type="pres">
      <dgm:prSet presAssocID="{4464520E-1867-444A-B9D7-1E59DB6590F5}" presName="connectorText" presStyleLbl="sibTrans2D1" presStyleIdx="0" presStyleCnt="2"/>
      <dgm:spPr/>
    </dgm:pt>
    <dgm:pt modelId="{5DC2936A-A048-4610-85C9-94487255A195}" type="pres">
      <dgm:prSet presAssocID="{0DF01B0E-6156-48CB-98DA-36CAA33181BD}" presName="node" presStyleLbl="node1" presStyleIdx="1" presStyleCnt="3">
        <dgm:presLayoutVars>
          <dgm:bulletEnabled val="1"/>
        </dgm:presLayoutVars>
      </dgm:prSet>
      <dgm:spPr/>
    </dgm:pt>
    <dgm:pt modelId="{7D4AB2BE-FFBB-4FB7-A67F-A82F5FF3C8DE}" type="pres">
      <dgm:prSet presAssocID="{B3746BA4-7591-42A8-8CDD-E71E438D3228}" presName="sibTrans" presStyleLbl="sibTrans2D1" presStyleIdx="1" presStyleCnt="2"/>
      <dgm:spPr/>
    </dgm:pt>
    <dgm:pt modelId="{12AC190A-06AF-48D1-B945-E2881873C866}" type="pres">
      <dgm:prSet presAssocID="{B3746BA4-7591-42A8-8CDD-E71E438D3228}" presName="connectorText" presStyleLbl="sibTrans2D1" presStyleIdx="1" presStyleCnt="2"/>
      <dgm:spPr/>
    </dgm:pt>
    <dgm:pt modelId="{A35440E2-2C4B-4328-9DD6-BAADDEAA2919}" type="pres">
      <dgm:prSet presAssocID="{9A481D43-F7F2-4150-A16C-BC757ADC110F}" presName="node" presStyleLbl="node1" presStyleIdx="2" presStyleCnt="3">
        <dgm:presLayoutVars>
          <dgm:bulletEnabled val="1"/>
        </dgm:presLayoutVars>
      </dgm:prSet>
      <dgm:spPr/>
    </dgm:pt>
  </dgm:ptLst>
  <dgm:cxnLst>
    <dgm:cxn modelId="{67B0B308-70DE-49B5-B634-C0115F3E4A43}" type="presOf" srcId="{4464520E-1867-444A-B9D7-1E59DB6590F5}" destId="{9D16EBF4-C8AD-4657-9420-2C29851792D3}" srcOrd="0" destOrd="0" presId="urn:microsoft.com/office/officeart/2005/8/layout/process1"/>
    <dgm:cxn modelId="{FC905B33-6E4E-4338-92C9-990774FE78EE}" srcId="{D04D5BBE-7F39-4A5C-BB29-60B9A88573AA}" destId="{9A481D43-F7F2-4150-A16C-BC757ADC110F}" srcOrd="2" destOrd="0" parTransId="{50A919F2-3AA8-42A4-B6F1-5A1EAFE40976}" sibTransId="{F0B46522-9616-4C6A-9250-8CB181CD30E0}"/>
    <dgm:cxn modelId="{5A584F34-F158-4DD2-A0DD-578BDAC42E6C}" type="presOf" srcId="{4464520E-1867-444A-B9D7-1E59DB6590F5}" destId="{8AA92F11-F0BE-47D3-9B89-665AA19BF7B7}" srcOrd="1" destOrd="0" presId="urn:microsoft.com/office/officeart/2005/8/layout/process1"/>
    <dgm:cxn modelId="{D590CF6D-8B6E-475A-AACE-336E651EFABC}" srcId="{D04D5BBE-7F39-4A5C-BB29-60B9A88573AA}" destId="{D2F6F132-FB05-40B6-88E6-79ADBE93C179}" srcOrd="0" destOrd="0" parTransId="{788AE0DD-C35A-43ED-8FAE-340F51509BA3}" sibTransId="{4464520E-1867-444A-B9D7-1E59DB6590F5}"/>
    <dgm:cxn modelId="{54CB267D-05EC-4ECC-9079-FD7682303ABB}" type="presOf" srcId="{B3746BA4-7591-42A8-8CDD-E71E438D3228}" destId="{7D4AB2BE-FFBB-4FB7-A67F-A82F5FF3C8DE}" srcOrd="0" destOrd="0" presId="urn:microsoft.com/office/officeart/2005/8/layout/process1"/>
    <dgm:cxn modelId="{CF04F87D-5D66-4AC8-8AFC-6E0EF191290A}" type="presOf" srcId="{9A481D43-F7F2-4150-A16C-BC757ADC110F}" destId="{A35440E2-2C4B-4328-9DD6-BAADDEAA2919}" srcOrd="0" destOrd="0" presId="urn:microsoft.com/office/officeart/2005/8/layout/process1"/>
    <dgm:cxn modelId="{7DE7D0AB-853A-4584-9B72-8E957BFFB980}" type="presOf" srcId="{D04D5BBE-7F39-4A5C-BB29-60B9A88573AA}" destId="{06D76B1E-9AF2-4952-AE17-0BAC886B8B09}" srcOrd="0" destOrd="0" presId="urn:microsoft.com/office/officeart/2005/8/layout/process1"/>
    <dgm:cxn modelId="{F0F2FAB7-CCAD-4D1C-8114-4809744B7E5C}" type="presOf" srcId="{D2F6F132-FB05-40B6-88E6-79ADBE93C179}" destId="{7297769F-448E-409F-B2C4-18A8E7E88D78}" srcOrd="0" destOrd="0" presId="urn:microsoft.com/office/officeart/2005/8/layout/process1"/>
    <dgm:cxn modelId="{B38E53E4-F588-4AC3-8020-34E45D07A6ED}" type="presOf" srcId="{0DF01B0E-6156-48CB-98DA-36CAA33181BD}" destId="{5DC2936A-A048-4610-85C9-94487255A195}" srcOrd="0" destOrd="0" presId="urn:microsoft.com/office/officeart/2005/8/layout/process1"/>
    <dgm:cxn modelId="{77D213FA-1F3A-4D89-ADCE-188767B56A78}" type="presOf" srcId="{B3746BA4-7591-42A8-8CDD-E71E438D3228}" destId="{12AC190A-06AF-48D1-B945-E2881873C866}" srcOrd="1" destOrd="0" presId="urn:microsoft.com/office/officeart/2005/8/layout/process1"/>
    <dgm:cxn modelId="{AA9DEAFE-C9AA-4FAE-A7CF-ABAA5643E022}" srcId="{D04D5BBE-7F39-4A5C-BB29-60B9A88573AA}" destId="{0DF01B0E-6156-48CB-98DA-36CAA33181BD}" srcOrd="1" destOrd="0" parTransId="{D5BC37E9-7DCF-4050-B490-D030D05B4C8E}" sibTransId="{B3746BA4-7591-42A8-8CDD-E71E438D3228}"/>
    <dgm:cxn modelId="{AE2DF3C7-97FC-47AF-BCFC-F5AA7F19AEF9}" type="presParOf" srcId="{06D76B1E-9AF2-4952-AE17-0BAC886B8B09}" destId="{7297769F-448E-409F-B2C4-18A8E7E88D78}" srcOrd="0" destOrd="0" presId="urn:microsoft.com/office/officeart/2005/8/layout/process1"/>
    <dgm:cxn modelId="{B1E6D6A5-5228-4E79-B0C6-ED14BD0806DD}" type="presParOf" srcId="{06D76B1E-9AF2-4952-AE17-0BAC886B8B09}" destId="{9D16EBF4-C8AD-4657-9420-2C29851792D3}" srcOrd="1" destOrd="0" presId="urn:microsoft.com/office/officeart/2005/8/layout/process1"/>
    <dgm:cxn modelId="{A9FFA1AE-9D92-4D77-ADF9-470962074DDB}" type="presParOf" srcId="{9D16EBF4-C8AD-4657-9420-2C29851792D3}" destId="{8AA92F11-F0BE-47D3-9B89-665AA19BF7B7}" srcOrd="0" destOrd="0" presId="urn:microsoft.com/office/officeart/2005/8/layout/process1"/>
    <dgm:cxn modelId="{A5B0D1A7-95D5-493B-9EF3-05405F2C26D7}" type="presParOf" srcId="{06D76B1E-9AF2-4952-AE17-0BAC886B8B09}" destId="{5DC2936A-A048-4610-85C9-94487255A195}" srcOrd="2" destOrd="0" presId="urn:microsoft.com/office/officeart/2005/8/layout/process1"/>
    <dgm:cxn modelId="{A2E0C89F-73F0-4912-B5CF-451048E6521F}" type="presParOf" srcId="{06D76B1E-9AF2-4952-AE17-0BAC886B8B09}" destId="{7D4AB2BE-FFBB-4FB7-A67F-A82F5FF3C8DE}" srcOrd="3" destOrd="0" presId="urn:microsoft.com/office/officeart/2005/8/layout/process1"/>
    <dgm:cxn modelId="{BA984C41-D730-47F3-9D46-95025AE002EC}" type="presParOf" srcId="{7D4AB2BE-FFBB-4FB7-A67F-A82F5FF3C8DE}" destId="{12AC190A-06AF-48D1-B945-E2881873C866}" srcOrd="0" destOrd="0" presId="urn:microsoft.com/office/officeart/2005/8/layout/process1"/>
    <dgm:cxn modelId="{D98AB014-3EE9-4498-80E6-F6F07F824586}" type="presParOf" srcId="{06D76B1E-9AF2-4952-AE17-0BAC886B8B09}" destId="{A35440E2-2C4B-4328-9DD6-BAADDEAA2919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CFA811F-0AAE-4913-A812-47A270829039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73DB916-8BA0-48C6-95D3-34F39BF9D28E}">
      <dgm:prSet phldrT="[Text]" custT="1"/>
      <dgm:spPr/>
      <dgm:t>
        <a:bodyPr/>
        <a:lstStyle/>
        <a:p>
          <a:pPr algn="l"/>
          <a:r>
            <a:rPr lang="en-GB" sz="2000" dirty="0"/>
            <a:t>National</a:t>
          </a:r>
          <a:r>
            <a:rPr lang="en-GB" sz="2000" baseline="0" dirty="0"/>
            <a:t> planning; revision of NBSAPs, indicators</a:t>
          </a:r>
          <a:endParaRPr lang="en-GB" sz="2000" dirty="0"/>
        </a:p>
      </dgm:t>
    </dgm:pt>
    <dgm:pt modelId="{3102AD75-9462-45F5-B9E1-E6B6C5FBAE4E}" type="sibTrans" cxnId="{58CAC328-D8A4-4900-825D-FA23AE2885CE}">
      <dgm:prSet/>
      <dgm:spPr/>
      <dgm:t>
        <a:bodyPr/>
        <a:lstStyle/>
        <a:p>
          <a:endParaRPr lang="en-GB"/>
        </a:p>
      </dgm:t>
    </dgm:pt>
    <dgm:pt modelId="{26F04F46-B0D3-41C1-9513-1D301B6379D1}" type="parTrans" cxnId="{58CAC328-D8A4-4900-825D-FA23AE2885CE}">
      <dgm:prSet/>
      <dgm:spPr/>
      <dgm:t>
        <a:bodyPr/>
        <a:lstStyle/>
        <a:p>
          <a:endParaRPr lang="en-GB"/>
        </a:p>
      </dgm:t>
    </dgm:pt>
    <dgm:pt modelId="{863393C9-2355-410F-8AA1-7C77FF39EAAA}" type="pres">
      <dgm:prSet presAssocID="{0CFA811F-0AAE-4913-A812-47A270829039}" presName="arrowDiagram" presStyleCnt="0">
        <dgm:presLayoutVars>
          <dgm:chMax val="5"/>
          <dgm:dir/>
          <dgm:resizeHandles val="exact"/>
        </dgm:presLayoutVars>
      </dgm:prSet>
      <dgm:spPr/>
    </dgm:pt>
    <dgm:pt modelId="{2BDBE498-B4AA-48FF-B1DB-BEEC2DFACB3A}" type="pres">
      <dgm:prSet presAssocID="{0CFA811F-0AAE-4913-A812-47A270829039}" presName="arrow" presStyleLbl="bgShp" presStyleIdx="0" presStyleCnt="1" custScaleX="160229" custLinFactNeighborX="-4330" custLinFactNeighborY="5624"/>
      <dgm:spPr>
        <a:solidFill>
          <a:schemeClr val="accent6">
            <a:lumMod val="40000"/>
            <a:lumOff val="60000"/>
          </a:schemeClr>
        </a:solidFill>
      </dgm:spPr>
    </dgm:pt>
    <dgm:pt modelId="{889BFACB-A578-4071-9BFC-02C104151F54}" type="pres">
      <dgm:prSet presAssocID="{0CFA811F-0AAE-4913-A812-47A270829039}" presName="arrowDiagram1" presStyleCnt="0">
        <dgm:presLayoutVars>
          <dgm:bulletEnabled val="1"/>
        </dgm:presLayoutVars>
      </dgm:prSet>
      <dgm:spPr/>
    </dgm:pt>
    <dgm:pt modelId="{614470FE-014A-4EBA-9613-2AD248C82EE9}" type="pres">
      <dgm:prSet presAssocID="{273DB916-8BA0-48C6-95D3-34F39BF9D28E}" presName="bullet1" presStyleLbl="node1" presStyleIdx="0" presStyleCnt="1"/>
      <dgm:spPr/>
    </dgm:pt>
    <dgm:pt modelId="{41660F93-B98F-4F22-A363-CF138179586C}" type="pres">
      <dgm:prSet presAssocID="{273DB916-8BA0-48C6-95D3-34F39BF9D28E}" presName="textBox1" presStyleLbl="revTx" presStyleIdx="0" presStyleCnt="1" custScaleX="107340" custScaleY="38204" custLinFactX="-100000" custLinFactNeighborX="-100016" custLinFactNeighborY="-64456">
        <dgm:presLayoutVars>
          <dgm:bulletEnabled val="1"/>
        </dgm:presLayoutVars>
      </dgm:prSet>
      <dgm:spPr/>
    </dgm:pt>
  </dgm:ptLst>
  <dgm:cxnLst>
    <dgm:cxn modelId="{58CAC328-D8A4-4900-825D-FA23AE2885CE}" srcId="{0CFA811F-0AAE-4913-A812-47A270829039}" destId="{273DB916-8BA0-48C6-95D3-34F39BF9D28E}" srcOrd="0" destOrd="0" parTransId="{26F04F46-B0D3-41C1-9513-1D301B6379D1}" sibTransId="{3102AD75-9462-45F5-B9E1-E6B6C5FBAE4E}"/>
    <dgm:cxn modelId="{26518CAF-6C7C-4965-84ED-90D5D37459CA}" type="presOf" srcId="{273DB916-8BA0-48C6-95D3-34F39BF9D28E}" destId="{41660F93-B98F-4F22-A363-CF138179586C}" srcOrd="0" destOrd="0" presId="urn:microsoft.com/office/officeart/2005/8/layout/arrow2"/>
    <dgm:cxn modelId="{5EBD46E6-AE8B-468F-BF1A-BE2BEDACB0FE}" type="presOf" srcId="{0CFA811F-0AAE-4913-A812-47A270829039}" destId="{863393C9-2355-410F-8AA1-7C77FF39EAAA}" srcOrd="0" destOrd="0" presId="urn:microsoft.com/office/officeart/2005/8/layout/arrow2"/>
    <dgm:cxn modelId="{A7588405-92B4-435F-96AC-12E12AC55685}" type="presParOf" srcId="{863393C9-2355-410F-8AA1-7C77FF39EAAA}" destId="{2BDBE498-B4AA-48FF-B1DB-BEEC2DFACB3A}" srcOrd="0" destOrd="0" presId="urn:microsoft.com/office/officeart/2005/8/layout/arrow2"/>
    <dgm:cxn modelId="{788010CE-3C83-4177-A230-73059BEC4131}" type="presParOf" srcId="{863393C9-2355-410F-8AA1-7C77FF39EAAA}" destId="{889BFACB-A578-4071-9BFC-02C104151F54}" srcOrd="1" destOrd="0" presId="urn:microsoft.com/office/officeart/2005/8/layout/arrow2"/>
    <dgm:cxn modelId="{FC17408F-748F-48D3-86F8-676F43D39ABB}" type="presParOf" srcId="{889BFACB-A578-4071-9BFC-02C104151F54}" destId="{614470FE-014A-4EBA-9613-2AD248C82EE9}" srcOrd="0" destOrd="0" presId="urn:microsoft.com/office/officeart/2005/8/layout/arrow2"/>
    <dgm:cxn modelId="{5636CFB9-9272-425A-A2CB-10F49B0D9A6B}" type="presParOf" srcId="{889BFACB-A578-4071-9BFC-02C104151F54}" destId="{41660F93-B98F-4F22-A363-CF138179586C}" srcOrd="1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04D5BBE-7F39-4A5C-BB29-60B9A88573AA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D2F6F132-FB05-40B6-88E6-79ADBE93C179}">
      <dgm:prSet phldrT="[Text]" custT="1"/>
      <dgm:spPr>
        <a:solidFill>
          <a:srgbClr val="92D050"/>
        </a:solidFill>
      </dgm:spPr>
      <dgm:t>
        <a:bodyPr/>
        <a:lstStyle/>
        <a:p>
          <a:r>
            <a:rPr lang="en-GB" sz="2400" dirty="0">
              <a:solidFill>
                <a:schemeClr val="tx1"/>
              </a:solidFill>
            </a:rPr>
            <a:t>COP16</a:t>
          </a:r>
        </a:p>
        <a:p>
          <a:r>
            <a:rPr lang="en-GB" sz="2400" dirty="0">
              <a:solidFill>
                <a:schemeClr val="tx1"/>
              </a:solidFill>
            </a:rPr>
            <a:t>2024</a:t>
          </a:r>
        </a:p>
      </dgm:t>
    </dgm:pt>
    <dgm:pt modelId="{788AE0DD-C35A-43ED-8FAE-340F51509BA3}" type="parTrans" cxnId="{D590CF6D-8B6E-475A-AACE-336E651EFABC}">
      <dgm:prSet/>
      <dgm:spPr/>
      <dgm:t>
        <a:bodyPr/>
        <a:lstStyle/>
        <a:p>
          <a:endParaRPr lang="en-GB"/>
        </a:p>
      </dgm:t>
    </dgm:pt>
    <dgm:pt modelId="{4464520E-1867-444A-B9D7-1E59DB6590F5}" type="sibTrans" cxnId="{D590CF6D-8B6E-475A-AACE-336E651EFABC}">
      <dgm:prSet/>
      <dgm:spPr>
        <a:solidFill>
          <a:srgbClr val="92D050"/>
        </a:solidFill>
      </dgm:spPr>
      <dgm:t>
        <a:bodyPr/>
        <a:lstStyle/>
        <a:p>
          <a:endParaRPr lang="en-GB"/>
        </a:p>
      </dgm:t>
    </dgm:pt>
    <dgm:pt modelId="{0DF01B0E-6156-48CB-98DA-36CAA33181BD}">
      <dgm:prSet phldrT="[Text]" custT="1"/>
      <dgm:spPr>
        <a:solidFill>
          <a:srgbClr val="92D050"/>
        </a:solidFill>
      </dgm:spPr>
      <dgm:t>
        <a:bodyPr/>
        <a:lstStyle/>
        <a:p>
          <a:r>
            <a:rPr lang="en-GB" sz="2400" dirty="0">
              <a:solidFill>
                <a:schemeClr val="tx1"/>
              </a:solidFill>
            </a:rPr>
            <a:t>COP17</a:t>
          </a:r>
        </a:p>
        <a:p>
          <a:r>
            <a:rPr lang="en-GB" sz="2400" dirty="0">
              <a:solidFill>
                <a:schemeClr val="tx1"/>
              </a:solidFill>
            </a:rPr>
            <a:t>2026</a:t>
          </a:r>
        </a:p>
      </dgm:t>
    </dgm:pt>
    <dgm:pt modelId="{D5BC37E9-7DCF-4050-B490-D030D05B4C8E}" type="parTrans" cxnId="{AA9DEAFE-C9AA-4FAE-A7CF-ABAA5643E022}">
      <dgm:prSet/>
      <dgm:spPr/>
      <dgm:t>
        <a:bodyPr/>
        <a:lstStyle/>
        <a:p>
          <a:endParaRPr lang="en-GB"/>
        </a:p>
      </dgm:t>
    </dgm:pt>
    <dgm:pt modelId="{B3746BA4-7591-42A8-8CDD-E71E438D3228}" type="sibTrans" cxnId="{AA9DEAFE-C9AA-4FAE-A7CF-ABAA5643E022}">
      <dgm:prSet/>
      <dgm:spPr>
        <a:solidFill>
          <a:srgbClr val="92D050"/>
        </a:solidFill>
      </dgm:spPr>
      <dgm:t>
        <a:bodyPr/>
        <a:lstStyle/>
        <a:p>
          <a:endParaRPr lang="en-GB"/>
        </a:p>
      </dgm:t>
    </dgm:pt>
    <dgm:pt modelId="{9A481D43-F7F2-4150-A16C-BC757ADC110F}">
      <dgm:prSet phldrT="[Text]" custT="1"/>
      <dgm:spPr>
        <a:solidFill>
          <a:srgbClr val="92D050"/>
        </a:solidFill>
      </dgm:spPr>
      <dgm:t>
        <a:bodyPr/>
        <a:lstStyle/>
        <a:p>
          <a:r>
            <a:rPr lang="en-GB" sz="2400" dirty="0">
              <a:solidFill>
                <a:schemeClr val="tx1"/>
              </a:solidFill>
            </a:rPr>
            <a:t>COP19</a:t>
          </a:r>
        </a:p>
        <a:p>
          <a:r>
            <a:rPr lang="en-GB" sz="2400" dirty="0">
              <a:solidFill>
                <a:schemeClr val="tx1"/>
              </a:solidFill>
            </a:rPr>
            <a:t>2030</a:t>
          </a:r>
        </a:p>
      </dgm:t>
    </dgm:pt>
    <dgm:pt modelId="{50A919F2-3AA8-42A4-B6F1-5A1EAFE40976}" type="parTrans" cxnId="{FC905B33-6E4E-4338-92C9-990774FE78EE}">
      <dgm:prSet/>
      <dgm:spPr/>
      <dgm:t>
        <a:bodyPr/>
        <a:lstStyle/>
        <a:p>
          <a:endParaRPr lang="en-GB"/>
        </a:p>
      </dgm:t>
    </dgm:pt>
    <dgm:pt modelId="{F0B46522-9616-4C6A-9250-8CB181CD30E0}" type="sibTrans" cxnId="{FC905B33-6E4E-4338-92C9-990774FE78EE}">
      <dgm:prSet/>
      <dgm:spPr/>
      <dgm:t>
        <a:bodyPr/>
        <a:lstStyle/>
        <a:p>
          <a:endParaRPr lang="en-GB"/>
        </a:p>
      </dgm:t>
    </dgm:pt>
    <dgm:pt modelId="{06D76B1E-9AF2-4952-AE17-0BAC886B8B09}" type="pres">
      <dgm:prSet presAssocID="{D04D5BBE-7F39-4A5C-BB29-60B9A88573AA}" presName="Name0" presStyleCnt="0">
        <dgm:presLayoutVars>
          <dgm:dir/>
          <dgm:resizeHandles val="exact"/>
        </dgm:presLayoutVars>
      </dgm:prSet>
      <dgm:spPr/>
    </dgm:pt>
    <dgm:pt modelId="{7297769F-448E-409F-B2C4-18A8E7E88D78}" type="pres">
      <dgm:prSet presAssocID="{D2F6F132-FB05-40B6-88E6-79ADBE93C179}" presName="node" presStyleLbl="node1" presStyleIdx="0" presStyleCnt="3">
        <dgm:presLayoutVars>
          <dgm:bulletEnabled val="1"/>
        </dgm:presLayoutVars>
      </dgm:prSet>
      <dgm:spPr/>
    </dgm:pt>
    <dgm:pt modelId="{9D16EBF4-C8AD-4657-9420-2C29851792D3}" type="pres">
      <dgm:prSet presAssocID="{4464520E-1867-444A-B9D7-1E59DB6590F5}" presName="sibTrans" presStyleLbl="sibTrans2D1" presStyleIdx="0" presStyleCnt="2"/>
      <dgm:spPr/>
    </dgm:pt>
    <dgm:pt modelId="{8AA92F11-F0BE-47D3-9B89-665AA19BF7B7}" type="pres">
      <dgm:prSet presAssocID="{4464520E-1867-444A-B9D7-1E59DB6590F5}" presName="connectorText" presStyleLbl="sibTrans2D1" presStyleIdx="0" presStyleCnt="2"/>
      <dgm:spPr/>
    </dgm:pt>
    <dgm:pt modelId="{5DC2936A-A048-4610-85C9-94487255A195}" type="pres">
      <dgm:prSet presAssocID="{0DF01B0E-6156-48CB-98DA-36CAA33181BD}" presName="node" presStyleLbl="node1" presStyleIdx="1" presStyleCnt="3">
        <dgm:presLayoutVars>
          <dgm:bulletEnabled val="1"/>
        </dgm:presLayoutVars>
      </dgm:prSet>
      <dgm:spPr/>
    </dgm:pt>
    <dgm:pt modelId="{7D4AB2BE-FFBB-4FB7-A67F-A82F5FF3C8DE}" type="pres">
      <dgm:prSet presAssocID="{B3746BA4-7591-42A8-8CDD-E71E438D3228}" presName="sibTrans" presStyleLbl="sibTrans2D1" presStyleIdx="1" presStyleCnt="2"/>
      <dgm:spPr/>
    </dgm:pt>
    <dgm:pt modelId="{12AC190A-06AF-48D1-B945-E2881873C866}" type="pres">
      <dgm:prSet presAssocID="{B3746BA4-7591-42A8-8CDD-E71E438D3228}" presName="connectorText" presStyleLbl="sibTrans2D1" presStyleIdx="1" presStyleCnt="2"/>
      <dgm:spPr/>
    </dgm:pt>
    <dgm:pt modelId="{A35440E2-2C4B-4328-9DD6-BAADDEAA2919}" type="pres">
      <dgm:prSet presAssocID="{9A481D43-F7F2-4150-A16C-BC757ADC110F}" presName="node" presStyleLbl="node1" presStyleIdx="2" presStyleCnt="3" custLinFactNeighborX="19598" custLinFactNeighborY="-16053">
        <dgm:presLayoutVars>
          <dgm:bulletEnabled val="1"/>
        </dgm:presLayoutVars>
      </dgm:prSet>
      <dgm:spPr/>
    </dgm:pt>
  </dgm:ptLst>
  <dgm:cxnLst>
    <dgm:cxn modelId="{67B0B308-70DE-49B5-B634-C0115F3E4A43}" type="presOf" srcId="{4464520E-1867-444A-B9D7-1E59DB6590F5}" destId="{9D16EBF4-C8AD-4657-9420-2C29851792D3}" srcOrd="0" destOrd="0" presId="urn:microsoft.com/office/officeart/2005/8/layout/process1"/>
    <dgm:cxn modelId="{FC905B33-6E4E-4338-92C9-990774FE78EE}" srcId="{D04D5BBE-7F39-4A5C-BB29-60B9A88573AA}" destId="{9A481D43-F7F2-4150-A16C-BC757ADC110F}" srcOrd="2" destOrd="0" parTransId="{50A919F2-3AA8-42A4-B6F1-5A1EAFE40976}" sibTransId="{F0B46522-9616-4C6A-9250-8CB181CD30E0}"/>
    <dgm:cxn modelId="{5A584F34-F158-4DD2-A0DD-578BDAC42E6C}" type="presOf" srcId="{4464520E-1867-444A-B9D7-1E59DB6590F5}" destId="{8AA92F11-F0BE-47D3-9B89-665AA19BF7B7}" srcOrd="1" destOrd="0" presId="urn:microsoft.com/office/officeart/2005/8/layout/process1"/>
    <dgm:cxn modelId="{D590CF6D-8B6E-475A-AACE-336E651EFABC}" srcId="{D04D5BBE-7F39-4A5C-BB29-60B9A88573AA}" destId="{D2F6F132-FB05-40B6-88E6-79ADBE93C179}" srcOrd="0" destOrd="0" parTransId="{788AE0DD-C35A-43ED-8FAE-340F51509BA3}" sibTransId="{4464520E-1867-444A-B9D7-1E59DB6590F5}"/>
    <dgm:cxn modelId="{54CB267D-05EC-4ECC-9079-FD7682303ABB}" type="presOf" srcId="{B3746BA4-7591-42A8-8CDD-E71E438D3228}" destId="{7D4AB2BE-FFBB-4FB7-A67F-A82F5FF3C8DE}" srcOrd="0" destOrd="0" presId="urn:microsoft.com/office/officeart/2005/8/layout/process1"/>
    <dgm:cxn modelId="{CF04F87D-5D66-4AC8-8AFC-6E0EF191290A}" type="presOf" srcId="{9A481D43-F7F2-4150-A16C-BC757ADC110F}" destId="{A35440E2-2C4B-4328-9DD6-BAADDEAA2919}" srcOrd="0" destOrd="0" presId="urn:microsoft.com/office/officeart/2005/8/layout/process1"/>
    <dgm:cxn modelId="{7DE7D0AB-853A-4584-9B72-8E957BFFB980}" type="presOf" srcId="{D04D5BBE-7F39-4A5C-BB29-60B9A88573AA}" destId="{06D76B1E-9AF2-4952-AE17-0BAC886B8B09}" srcOrd="0" destOrd="0" presId="urn:microsoft.com/office/officeart/2005/8/layout/process1"/>
    <dgm:cxn modelId="{F0F2FAB7-CCAD-4D1C-8114-4809744B7E5C}" type="presOf" srcId="{D2F6F132-FB05-40B6-88E6-79ADBE93C179}" destId="{7297769F-448E-409F-B2C4-18A8E7E88D78}" srcOrd="0" destOrd="0" presId="urn:microsoft.com/office/officeart/2005/8/layout/process1"/>
    <dgm:cxn modelId="{B38E53E4-F588-4AC3-8020-34E45D07A6ED}" type="presOf" srcId="{0DF01B0E-6156-48CB-98DA-36CAA33181BD}" destId="{5DC2936A-A048-4610-85C9-94487255A195}" srcOrd="0" destOrd="0" presId="urn:microsoft.com/office/officeart/2005/8/layout/process1"/>
    <dgm:cxn modelId="{77D213FA-1F3A-4D89-ADCE-188767B56A78}" type="presOf" srcId="{B3746BA4-7591-42A8-8CDD-E71E438D3228}" destId="{12AC190A-06AF-48D1-B945-E2881873C866}" srcOrd="1" destOrd="0" presId="urn:microsoft.com/office/officeart/2005/8/layout/process1"/>
    <dgm:cxn modelId="{AA9DEAFE-C9AA-4FAE-A7CF-ABAA5643E022}" srcId="{D04D5BBE-7F39-4A5C-BB29-60B9A88573AA}" destId="{0DF01B0E-6156-48CB-98DA-36CAA33181BD}" srcOrd="1" destOrd="0" parTransId="{D5BC37E9-7DCF-4050-B490-D030D05B4C8E}" sibTransId="{B3746BA4-7591-42A8-8CDD-E71E438D3228}"/>
    <dgm:cxn modelId="{AE2DF3C7-97FC-47AF-BCFC-F5AA7F19AEF9}" type="presParOf" srcId="{06D76B1E-9AF2-4952-AE17-0BAC886B8B09}" destId="{7297769F-448E-409F-B2C4-18A8E7E88D78}" srcOrd="0" destOrd="0" presId="urn:microsoft.com/office/officeart/2005/8/layout/process1"/>
    <dgm:cxn modelId="{B1E6D6A5-5228-4E79-B0C6-ED14BD0806DD}" type="presParOf" srcId="{06D76B1E-9AF2-4952-AE17-0BAC886B8B09}" destId="{9D16EBF4-C8AD-4657-9420-2C29851792D3}" srcOrd="1" destOrd="0" presId="urn:microsoft.com/office/officeart/2005/8/layout/process1"/>
    <dgm:cxn modelId="{A9FFA1AE-9D92-4D77-ADF9-470962074DDB}" type="presParOf" srcId="{9D16EBF4-C8AD-4657-9420-2C29851792D3}" destId="{8AA92F11-F0BE-47D3-9B89-665AA19BF7B7}" srcOrd="0" destOrd="0" presId="urn:microsoft.com/office/officeart/2005/8/layout/process1"/>
    <dgm:cxn modelId="{A5B0D1A7-95D5-493B-9EF3-05405F2C26D7}" type="presParOf" srcId="{06D76B1E-9AF2-4952-AE17-0BAC886B8B09}" destId="{5DC2936A-A048-4610-85C9-94487255A195}" srcOrd="2" destOrd="0" presId="urn:microsoft.com/office/officeart/2005/8/layout/process1"/>
    <dgm:cxn modelId="{A2E0C89F-73F0-4912-B5CF-451048E6521F}" type="presParOf" srcId="{06D76B1E-9AF2-4952-AE17-0BAC886B8B09}" destId="{7D4AB2BE-FFBB-4FB7-A67F-A82F5FF3C8DE}" srcOrd="3" destOrd="0" presId="urn:microsoft.com/office/officeart/2005/8/layout/process1"/>
    <dgm:cxn modelId="{BA984C41-D730-47F3-9D46-95025AE002EC}" type="presParOf" srcId="{7D4AB2BE-FFBB-4FB7-A67F-A82F5FF3C8DE}" destId="{12AC190A-06AF-48D1-B945-E2881873C866}" srcOrd="0" destOrd="0" presId="urn:microsoft.com/office/officeart/2005/8/layout/process1"/>
    <dgm:cxn modelId="{D98AB014-3EE9-4498-80E6-F6F07F824586}" type="presParOf" srcId="{06D76B1E-9AF2-4952-AE17-0BAC886B8B09}" destId="{A35440E2-2C4B-4328-9DD6-BAADDEAA2919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135CDD-01D0-4D3C-981A-FFA1979A4614}">
      <dsp:nvSpPr>
        <dsp:cNvPr id="0" name=""/>
        <dsp:cNvSpPr/>
      </dsp:nvSpPr>
      <dsp:spPr>
        <a:xfrm>
          <a:off x="0" y="131417"/>
          <a:ext cx="4828172" cy="116477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/>
            <a:t>Needs</a:t>
          </a:r>
          <a:endParaRPr lang="en-US" sz="2100" kern="1200"/>
        </a:p>
      </dsp:txBody>
      <dsp:txXfrm>
        <a:off x="56859" y="188276"/>
        <a:ext cx="4714454" cy="1051053"/>
      </dsp:txXfrm>
    </dsp:sp>
    <dsp:sp modelId="{A9A37AD0-64D9-42B8-ADCB-B4A8338A9229}">
      <dsp:nvSpPr>
        <dsp:cNvPr id="0" name=""/>
        <dsp:cNvSpPr/>
      </dsp:nvSpPr>
      <dsp:spPr>
        <a:xfrm>
          <a:off x="0" y="1356668"/>
          <a:ext cx="4828172" cy="1164771"/>
        </a:xfrm>
        <a:prstGeom prst="roundRect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Users: national governments +</a:t>
          </a:r>
          <a:endParaRPr lang="en-US" sz="2100" kern="1200" dirty="0"/>
        </a:p>
      </dsp:txBody>
      <dsp:txXfrm>
        <a:off x="56859" y="1413527"/>
        <a:ext cx="4714454" cy="1051053"/>
      </dsp:txXfrm>
    </dsp:sp>
    <dsp:sp modelId="{CA7ACC60-59CE-4164-9855-85AFBF74925E}">
      <dsp:nvSpPr>
        <dsp:cNvPr id="0" name=""/>
        <dsp:cNvSpPr/>
      </dsp:nvSpPr>
      <dsp:spPr>
        <a:xfrm>
          <a:off x="0" y="2581920"/>
          <a:ext cx="4828172" cy="1164771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Structure: based around the needs for implementation, monitoring, reporting, and review of the GBF</a:t>
          </a:r>
          <a:endParaRPr lang="en-US" sz="2100" kern="1200" dirty="0"/>
        </a:p>
      </dsp:txBody>
      <dsp:txXfrm>
        <a:off x="56859" y="2638779"/>
        <a:ext cx="4714454" cy="1051053"/>
      </dsp:txXfrm>
    </dsp:sp>
    <dsp:sp modelId="{BE3ABBA5-FAD4-46ED-88F8-28754E410C86}">
      <dsp:nvSpPr>
        <dsp:cNvPr id="0" name=""/>
        <dsp:cNvSpPr/>
      </dsp:nvSpPr>
      <dsp:spPr>
        <a:xfrm>
          <a:off x="0" y="3807171"/>
          <a:ext cx="4828172" cy="1164771"/>
        </a:xfrm>
        <a:prstGeom prst="roundRect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Resources: capacity building resources how to guides, helpdesk, support for national monitoring systems, case studies</a:t>
          </a:r>
        </a:p>
      </dsp:txBody>
      <dsp:txXfrm>
        <a:off x="56859" y="3864030"/>
        <a:ext cx="4714454" cy="1051053"/>
      </dsp:txXfrm>
    </dsp:sp>
    <dsp:sp modelId="{B6291972-2062-49BD-A9B4-60A84955A344}">
      <dsp:nvSpPr>
        <dsp:cNvPr id="0" name=""/>
        <dsp:cNvSpPr/>
      </dsp:nvSpPr>
      <dsp:spPr>
        <a:xfrm>
          <a:off x="0" y="5032423"/>
          <a:ext cx="4828172" cy="1164771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Role in convening and facilitating access to networks </a:t>
          </a:r>
          <a:endParaRPr lang="en-US" sz="2100" kern="1200" dirty="0"/>
        </a:p>
      </dsp:txBody>
      <dsp:txXfrm>
        <a:off x="56859" y="5089282"/>
        <a:ext cx="4714454" cy="10510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135CDD-01D0-4D3C-981A-FFA1979A4614}">
      <dsp:nvSpPr>
        <dsp:cNvPr id="0" name=""/>
        <dsp:cNvSpPr/>
      </dsp:nvSpPr>
      <dsp:spPr>
        <a:xfrm>
          <a:off x="0" y="12119"/>
          <a:ext cx="4828172" cy="119175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Federated to regional level</a:t>
          </a:r>
        </a:p>
      </dsp:txBody>
      <dsp:txXfrm>
        <a:off x="58177" y="70296"/>
        <a:ext cx="4711818" cy="1075400"/>
      </dsp:txXfrm>
    </dsp:sp>
    <dsp:sp modelId="{A9A37AD0-64D9-42B8-ADCB-B4A8338A9229}">
      <dsp:nvSpPr>
        <dsp:cNvPr id="0" name=""/>
        <dsp:cNvSpPr/>
      </dsp:nvSpPr>
      <dsp:spPr>
        <a:xfrm>
          <a:off x="0" y="1290273"/>
          <a:ext cx="4828172" cy="1191754"/>
        </a:xfrm>
        <a:prstGeom prst="roundRect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Feasibility and collaborative are key considerations</a:t>
          </a:r>
        </a:p>
      </dsp:txBody>
      <dsp:txXfrm>
        <a:off x="58177" y="1348450"/>
        <a:ext cx="4711818" cy="1075400"/>
      </dsp:txXfrm>
    </dsp:sp>
    <dsp:sp modelId="{CA7ACC60-59CE-4164-9855-85AFBF74925E}">
      <dsp:nvSpPr>
        <dsp:cNvPr id="0" name=""/>
        <dsp:cNvSpPr/>
      </dsp:nvSpPr>
      <dsp:spPr>
        <a:xfrm>
          <a:off x="0" y="2568428"/>
          <a:ext cx="4828172" cy="1191754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000" kern="1200" dirty="0"/>
        </a:p>
      </dsp:txBody>
      <dsp:txXfrm>
        <a:off x="58177" y="2626605"/>
        <a:ext cx="4711818" cy="1075400"/>
      </dsp:txXfrm>
    </dsp:sp>
    <dsp:sp modelId="{BE3ABBA5-FAD4-46ED-88F8-28754E410C86}">
      <dsp:nvSpPr>
        <dsp:cNvPr id="0" name=""/>
        <dsp:cNvSpPr/>
      </dsp:nvSpPr>
      <dsp:spPr>
        <a:xfrm>
          <a:off x="0" y="3846583"/>
          <a:ext cx="4828172" cy="1191754"/>
        </a:xfrm>
        <a:prstGeom prst="roundRect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000" kern="1200" dirty="0"/>
        </a:p>
      </dsp:txBody>
      <dsp:txXfrm>
        <a:off x="58177" y="3904760"/>
        <a:ext cx="4711818" cy="1075400"/>
      </dsp:txXfrm>
    </dsp:sp>
    <dsp:sp modelId="{B6291972-2062-49BD-A9B4-60A84955A344}">
      <dsp:nvSpPr>
        <dsp:cNvPr id="0" name=""/>
        <dsp:cNvSpPr/>
      </dsp:nvSpPr>
      <dsp:spPr>
        <a:xfrm>
          <a:off x="0" y="5124738"/>
          <a:ext cx="4828172" cy="1191754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000" kern="1200" dirty="0"/>
        </a:p>
      </dsp:txBody>
      <dsp:txXfrm>
        <a:off x="58177" y="5182915"/>
        <a:ext cx="4711818" cy="10754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DBE498-B4AA-48FF-B1DB-BEEC2DFACB3A}">
      <dsp:nvSpPr>
        <dsp:cNvPr id="0" name=""/>
        <dsp:cNvSpPr/>
      </dsp:nvSpPr>
      <dsp:spPr>
        <a:xfrm>
          <a:off x="11018" y="0"/>
          <a:ext cx="10789036" cy="4208444"/>
        </a:xfrm>
        <a:prstGeom prst="swooshArrow">
          <a:avLst>
            <a:gd name="adj1" fmla="val 25000"/>
            <a:gd name="adj2" fmla="val 25000"/>
          </a:avLst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81C895-722C-4E99-9165-9415387CB2EC}">
      <dsp:nvSpPr>
        <dsp:cNvPr id="0" name=""/>
        <dsp:cNvSpPr/>
      </dsp:nvSpPr>
      <dsp:spPr>
        <a:xfrm>
          <a:off x="3250228" y="2890236"/>
          <a:ext cx="45611" cy="203935"/>
        </a:xfrm>
        <a:prstGeom prst="ellipse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B7DC3E-601E-45DA-9B57-11B01390C398}">
      <dsp:nvSpPr>
        <dsp:cNvPr id="0" name=""/>
        <dsp:cNvSpPr/>
      </dsp:nvSpPr>
      <dsp:spPr>
        <a:xfrm>
          <a:off x="799760" y="124211"/>
          <a:ext cx="1568907" cy="1216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767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National planning</a:t>
          </a:r>
        </a:p>
      </dsp:txBody>
      <dsp:txXfrm>
        <a:off x="799760" y="124211"/>
        <a:ext cx="1568907" cy="1216240"/>
      </dsp:txXfrm>
    </dsp:sp>
    <dsp:sp modelId="{F99E2C8F-2D64-4D00-82C9-A1461B77C6A0}">
      <dsp:nvSpPr>
        <dsp:cNvPr id="0" name=""/>
        <dsp:cNvSpPr/>
      </dsp:nvSpPr>
      <dsp:spPr>
        <a:xfrm>
          <a:off x="4730838" y="1760812"/>
          <a:ext cx="316474" cy="316474"/>
        </a:xfrm>
        <a:prstGeom prst="ellipse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7852AC-EED8-4F01-997A-2575EA690442}">
      <dsp:nvSpPr>
        <dsp:cNvPr id="0" name=""/>
        <dsp:cNvSpPr/>
      </dsp:nvSpPr>
      <dsp:spPr>
        <a:xfrm>
          <a:off x="4799183" y="2641617"/>
          <a:ext cx="1795827" cy="8442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94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National reports and use of indicators</a:t>
          </a:r>
        </a:p>
      </dsp:txBody>
      <dsp:txXfrm>
        <a:off x="4799183" y="2641617"/>
        <a:ext cx="1795827" cy="844259"/>
      </dsp:txXfrm>
    </dsp:sp>
    <dsp:sp modelId="{773A8FB1-672B-4A80-AE7A-E95801BAFB97}">
      <dsp:nvSpPr>
        <dsp:cNvPr id="0" name=""/>
        <dsp:cNvSpPr/>
      </dsp:nvSpPr>
      <dsp:spPr>
        <a:xfrm>
          <a:off x="6589287" y="1064736"/>
          <a:ext cx="437678" cy="437678"/>
        </a:xfrm>
        <a:prstGeom prst="ellipse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1018FA-F662-479B-9A1A-826F52A7DF9E}">
      <dsp:nvSpPr>
        <dsp:cNvPr id="0" name=""/>
        <dsp:cNvSpPr/>
      </dsp:nvSpPr>
      <dsp:spPr>
        <a:xfrm>
          <a:off x="8100233" y="2843685"/>
          <a:ext cx="2527458" cy="7815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1917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National reports and use of indicators</a:t>
          </a:r>
        </a:p>
      </dsp:txBody>
      <dsp:txXfrm>
        <a:off x="8100233" y="2843685"/>
        <a:ext cx="2527458" cy="78155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97769F-448E-409F-B2C4-18A8E7E88D78}">
      <dsp:nvSpPr>
        <dsp:cNvPr id="0" name=""/>
        <dsp:cNvSpPr/>
      </dsp:nvSpPr>
      <dsp:spPr>
        <a:xfrm>
          <a:off x="15805" y="0"/>
          <a:ext cx="3035815" cy="823727"/>
        </a:xfrm>
        <a:prstGeom prst="roundRect">
          <a:avLst>
            <a:gd name="adj" fmla="val 10000"/>
          </a:avLst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solidFill>
                <a:schemeClr val="tx1"/>
              </a:solidFill>
            </a:rPr>
            <a:t>COP16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solidFill>
                <a:schemeClr val="tx1"/>
              </a:solidFill>
            </a:rPr>
            <a:t>2024</a:t>
          </a:r>
        </a:p>
      </dsp:txBody>
      <dsp:txXfrm>
        <a:off x="39931" y="24126"/>
        <a:ext cx="2987563" cy="775475"/>
      </dsp:txXfrm>
    </dsp:sp>
    <dsp:sp modelId="{9D16EBF4-C8AD-4657-9420-2C29851792D3}">
      <dsp:nvSpPr>
        <dsp:cNvPr id="0" name=""/>
        <dsp:cNvSpPr/>
      </dsp:nvSpPr>
      <dsp:spPr>
        <a:xfrm>
          <a:off x="3355202" y="35422"/>
          <a:ext cx="643592" cy="752882"/>
        </a:xfrm>
        <a:prstGeom prst="rightArrow">
          <a:avLst>
            <a:gd name="adj1" fmla="val 60000"/>
            <a:gd name="adj2" fmla="val 50000"/>
          </a:avLst>
        </a:prstGeom>
        <a:solidFill>
          <a:srgbClr val="92D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200" kern="1200"/>
        </a:p>
      </dsp:txBody>
      <dsp:txXfrm>
        <a:off x="3355202" y="185998"/>
        <a:ext cx="450514" cy="451730"/>
      </dsp:txXfrm>
    </dsp:sp>
    <dsp:sp modelId="{5DC2936A-A048-4610-85C9-94487255A195}">
      <dsp:nvSpPr>
        <dsp:cNvPr id="0" name=""/>
        <dsp:cNvSpPr/>
      </dsp:nvSpPr>
      <dsp:spPr>
        <a:xfrm>
          <a:off x="4265947" y="0"/>
          <a:ext cx="3035815" cy="823727"/>
        </a:xfrm>
        <a:prstGeom prst="roundRect">
          <a:avLst>
            <a:gd name="adj" fmla="val 10000"/>
          </a:avLst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solidFill>
                <a:schemeClr val="tx1"/>
              </a:solidFill>
            </a:rPr>
            <a:t>COP17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solidFill>
                <a:schemeClr val="tx1"/>
              </a:solidFill>
            </a:rPr>
            <a:t>2026</a:t>
          </a:r>
        </a:p>
      </dsp:txBody>
      <dsp:txXfrm>
        <a:off x="4290073" y="24126"/>
        <a:ext cx="2987563" cy="775475"/>
      </dsp:txXfrm>
    </dsp:sp>
    <dsp:sp modelId="{7D4AB2BE-FFBB-4FB7-A67F-A82F5FF3C8DE}">
      <dsp:nvSpPr>
        <dsp:cNvPr id="0" name=""/>
        <dsp:cNvSpPr/>
      </dsp:nvSpPr>
      <dsp:spPr>
        <a:xfrm>
          <a:off x="7605345" y="35422"/>
          <a:ext cx="643592" cy="752882"/>
        </a:xfrm>
        <a:prstGeom prst="rightArrow">
          <a:avLst>
            <a:gd name="adj1" fmla="val 60000"/>
            <a:gd name="adj2" fmla="val 50000"/>
          </a:avLst>
        </a:prstGeom>
        <a:solidFill>
          <a:srgbClr val="92D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200" kern="1200"/>
        </a:p>
      </dsp:txBody>
      <dsp:txXfrm>
        <a:off x="7605345" y="185998"/>
        <a:ext cx="450514" cy="451730"/>
      </dsp:txXfrm>
    </dsp:sp>
    <dsp:sp modelId="{A35440E2-2C4B-4328-9DD6-BAADDEAA2919}">
      <dsp:nvSpPr>
        <dsp:cNvPr id="0" name=""/>
        <dsp:cNvSpPr/>
      </dsp:nvSpPr>
      <dsp:spPr>
        <a:xfrm>
          <a:off x="8516089" y="0"/>
          <a:ext cx="3035815" cy="823727"/>
        </a:xfrm>
        <a:prstGeom prst="roundRect">
          <a:avLst>
            <a:gd name="adj" fmla="val 10000"/>
          </a:avLst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solidFill>
                <a:schemeClr val="tx1"/>
              </a:solidFill>
            </a:rPr>
            <a:t>COP19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solidFill>
                <a:schemeClr val="tx1"/>
              </a:solidFill>
            </a:rPr>
            <a:t>2030</a:t>
          </a:r>
        </a:p>
      </dsp:txBody>
      <dsp:txXfrm>
        <a:off x="8540215" y="24126"/>
        <a:ext cx="2987563" cy="77547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DBE498-B4AA-48FF-B1DB-BEEC2DFACB3A}">
      <dsp:nvSpPr>
        <dsp:cNvPr id="0" name=""/>
        <dsp:cNvSpPr/>
      </dsp:nvSpPr>
      <dsp:spPr>
        <a:xfrm>
          <a:off x="11018" y="0"/>
          <a:ext cx="10789036" cy="4208444"/>
        </a:xfrm>
        <a:prstGeom prst="swooshArrow">
          <a:avLst>
            <a:gd name="adj1" fmla="val 25000"/>
            <a:gd name="adj2" fmla="val 25000"/>
          </a:avLst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4470FE-014A-4EBA-9613-2AD248C82EE9}">
      <dsp:nvSpPr>
        <dsp:cNvPr id="0" name=""/>
        <dsp:cNvSpPr/>
      </dsp:nvSpPr>
      <dsp:spPr>
        <a:xfrm>
          <a:off x="7468010" y="853472"/>
          <a:ext cx="498279" cy="49827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660F93-B98F-4F22-A363-CF138179586C}">
      <dsp:nvSpPr>
        <dsp:cNvPr id="0" name=""/>
        <dsp:cNvSpPr/>
      </dsp:nvSpPr>
      <dsp:spPr>
        <a:xfrm>
          <a:off x="0" y="60357"/>
          <a:ext cx="2891100" cy="1186551"/>
        </a:xfrm>
        <a:prstGeom prst="round2Diag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64028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National</a:t>
          </a:r>
          <a:r>
            <a:rPr lang="en-GB" sz="2000" kern="1200" baseline="0" dirty="0"/>
            <a:t> planning; revision of NBSAPs, indicators</a:t>
          </a:r>
          <a:endParaRPr lang="en-GB" sz="2000" kern="1200" dirty="0"/>
        </a:p>
      </dsp:txBody>
      <dsp:txXfrm>
        <a:off x="57923" y="118280"/>
        <a:ext cx="2775254" cy="107070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97769F-448E-409F-B2C4-18A8E7E88D78}">
      <dsp:nvSpPr>
        <dsp:cNvPr id="0" name=""/>
        <dsp:cNvSpPr/>
      </dsp:nvSpPr>
      <dsp:spPr>
        <a:xfrm>
          <a:off x="15805" y="0"/>
          <a:ext cx="3035815" cy="823727"/>
        </a:xfrm>
        <a:prstGeom prst="roundRect">
          <a:avLst>
            <a:gd name="adj" fmla="val 10000"/>
          </a:avLst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solidFill>
                <a:schemeClr val="tx1"/>
              </a:solidFill>
            </a:rPr>
            <a:t>COP16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solidFill>
                <a:schemeClr val="tx1"/>
              </a:solidFill>
            </a:rPr>
            <a:t>2024</a:t>
          </a:r>
        </a:p>
      </dsp:txBody>
      <dsp:txXfrm>
        <a:off x="39931" y="24126"/>
        <a:ext cx="2987563" cy="775475"/>
      </dsp:txXfrm>
    </dsp:sp>
    <dsp:sp modelId="{9D16EBF4-C8AD-4657-9420-2C29851792D3}">
      <dsp:nvSpPr>
        <dsp:cNvPr id="0" name=""/>
        <dsp:cNvSpPr/>
      </dsp:nvSpPr>
      <dsp:spPr>
        <a:xfrm>
          <a:off x="3355202" y="35422"/>
          <a:ext cx="643592" cy="752882"/>
        </a:xfrm>
        <a:prstGeom prst="rightArrow">
          <a:avLst>
            <a:gd name="adj1" fmla="val 60000"/>
            <a:gd name="adj2" fmla="val 50000"/>
          </a:avLst>
        </a:prstGeom>
        <a:solidFill>
          <a:srgbClr val="92D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200" kern="1200"/>
        </a:p>
      </dsp:txBody>
      <dsp:txXfrm>
        <a:off x="3355202" y="185998"/>
        <a:ext cx="450514" cy="451730"/>
      </dsp:txXfrm>
    </dsp:sp>
    <dsp:sp modelId="{5DC2936A-A048-4610-85C9-94487255A195}">
      <dsp:nvSpPr>
        <dsp:cNvPr id="0" name=""/>
        <dsp:cNvSpPr/>
      </dsp:nvSpPr>
      <dsp:spPr>
        <a:xfrm>
          <a:off x="4265947" y="0"/>
          <a:ext cx="3035815" cy="823727"/>
        </a:xfrm>
        <a:prstGeom prst="roundRect">
          <a:avLst>
            <a:gd name="adj" fmla="val 10000"/>
          </a:avLst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solidFill>
                <a:schemeClr val="tx1"/>
              </a:solidFill>
            </a:rPr>
            <a:t>COP17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solidFill>
                <a:schemeClr val="tx1"/>
              </a:solidFill>
            </a:rPr>
            <a:t>2026</a:t>
          </a:r>
        </a:p>
      </dsp:txBody>
      <dsp:txXfrm>
        <a:off x="4290073" y="24126"/>
        <a:ext cx="2987563" cy="775475"/>
      </dsp:txXfrm>
    </dsp:sp>
    <dsp:sp modelId="{7D4AB2BE-FFBB-4FB7-A67F-A82F5FF3C8DE}">
      <dsp:nvSpPr>
        <dsp:cNvPr id="0" name=""/>
        <dsp:cNvSpPr/>
      </dsp:nvSpPr>
      <dsp:spPr>
        <a:xfrm>
          <a:off x="7609296" y="35422"/>
          <a:ext cx="651969" cy="752882"/>
        </a:xfrm>
        <a:prstGeom prst="rightArrow">
          <a:avLst>
            <a:gd name="adj1" fmla="val 60000"/>
            <a:gd name="adj2" fmla="val 50000"/>
          </a:avLst>
        </a:prstGeom>
        <a:solidFill>
          <a:srgbClr val="92D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200" kern="1200"/>
        </a:p>
      </dsp:txBody>
      <dsp:txXfrm>
        <a:off x="7609296" y="185998"/>
        <a:ext cx="456378" cy="451730"/>
      </dsp:txXfrm>
    </dsp:sp>
    <dsp:sp modelId="{A35440E2-2C4B-4328-9DD6-BAADDEAA2919}">
      <dsp:nvSpPr>
        <dsp:cNvPr id="0" name=""/>
        <dsp:cNvSpPr/>
      </dsp:nvSpPr>
      <dsp:spPr>
        <a:xfrm>
          <a:off x="8531895" y="0"/>
          <a:ext cx="3035815" cy="823727"/>
        </a:xfrm>
        <a:prstGeom prst="roundRect">
          <a:avLst>
            <a:gd name="adj" fmla="val 10000"/>
          </a:avLst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solidFill>
                <a:schemeClr val="tx1"/>
              </a:solidFill>
            </a:rPr>
            <a:t>COP19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solidFill>
                <a:schemeClr val="tx1"/>
              </a:solidFill>
            </a:rPr>
            <a:t>2030</a:t>
          </a:r>
        </a:p>
      </dsp:txBody>
      <dsp:txXfrm>
        <a:off x="8556021" y="24126"/>
        <a:ext cx="2987563" cy="7754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3FD3D7-5477-46C0-8BB3-6831B95E72AD}" type="datetimeFigureOut">
              <a:rPr lang="en-GB" smtClean="0"/>
              <a:t>20/04/2023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208042-183E-4948-A12B-D306303DC4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4626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6BD1E1-F998-46A1-950E-4C167B7EF2A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9636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E19CE-2D7C-46D6-AC01-4E148D930F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6C2E22-AC6C-4F2A-BF74-8F8232C3DE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AA2177-1382-4CC4-B745-34B755D43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19CD7-1426-476D-B0EE-F6A5AB2F89B2}" type="datetimeFigureOut">
              <a:rPr lang="en-GB" smtClean="0"/>
              <a:t>20/04/2023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7B1C42-1530-4EF1-A3CF-7D3439742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C0D69E-3619-40AB-BFEA-2217830D0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CF1F4-EDFF-49DD-8F60-F3E995A577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9630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EA225-37C5-44AE-8582-713FD946F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DB426C-4ED7-4EB2-B7A7-BF35BE7E51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F3F955-8743-443B-B0CE-5893D5300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19CD7-1426-476D-B0EE-F6A5AB2F89B2}" type="datetimeFigureOut">
              <a:rPr lang="en-GB" smtClean="0"/>
              <a:t>20/04/2023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22ED6B-278B-4922-A660-4AD20D63B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9F63BB-0610-4E4D-909D-E9A230500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CF1F4-EDFF-49DD-8F60-F3E995A577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3673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7CA331-565D-4F95-859E-D0FDAD719D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2CF080-6D8E-4A0C-A024-AC371D2807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612AA8-6563-4D38-8C79-B8CBB995B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19CD7-1426-476D-B0EE-F6A5AB2F89B2}" type="datetimeFigureOut">
              <a:rPr lang="en-GB" smtClean="0"/>
              <a:t>20/04/2023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C41B44-741E-40E0-BFEA-E5B80D463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3189B4-3479-4C63-8675-044568366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CF1F4-EDFF-49DD-8F60-F3E995A577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1466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642BC-ABF7-47AE-BDCA-32D764849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D1397F-63DD-4874-947A-A317627DD3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7CF74D-413A-444F-ADCE-0F19A1879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19CD7-1426-476D-B0EE-F6A5AB2F89B2}" type="datetimeFigureOut">
              <a:rPr lang="en-GB" smtClean="0"/>
              <a:t>20/04/2023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9A5E7E-3F07-45D6-A3E1-D6D6DB1A1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DFD1B5-7254-408B-B14C-D5B19199A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CF1F4-EDFF-49DD-8F60-F3E995A577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7641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2215D-026B-413F-ADDD-7BC82EB60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00EF1A-CF38-4EDE-9E45-197EE5587A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6C0456-9159-46F9-9C11-619137DD2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19CD7-1426-476D-B0EE-F6A5AB2F89B2}" type="datetimeFigureOut">
              <a:rPr lang="en-GB" smtClean="0"/>
              <a:t>20/04/2023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E5FBFE-FB4C-4BC9-B614-B7C08FAE9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DE9A06-5579-42C7-B97A-91A7C9C5D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CF1F4-EDFF-49DD-8F60-F3E995A577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7418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3C9C9F-8B4B-41DF-A820-229AEF6A3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8FB780-1E53-4C04-AC78-C75C6EE351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3D268C-2A58-4499-8534-9D5A2C0AAC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6A3096-27D8-4AE7-B47B-55E222312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19CD7-1426-476D-B0EE-F6A5AB2F89B2}" type="datetimeFigureOut">
              <a:rPr lang="en-GB" smtClean="0"/>
              <a:t>20/04/2023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ABE7EB-8B3A-4DB0-8EDB-8832A5265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A5B142-0773-4C73-8E3A-4287195D5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CF1F4-EDFF-49DD-8F60-F3E995A577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6359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859F4-BEB0-42CD-8103-8FFC0AD1E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DF5979-974F-4335-9142-73F42DE6C5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ACF70B-AF05-4CD9-A74B-E8B3D5A503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05AA5A-9EE7-4BFA-B828-AFDB62D71D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08F203-3B0A-4615-B856-729D39B990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36AE3B-BDBA-4F90-8473-A37B1B5B8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19CD7-1426-476D-B0EE-F6A5AB2F89B2}" type="datetimeFigureOut">
              <a:rPr lang="en-GB" smtClean="0"/>
              <a:t>20/04/2023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14F9E43-3BE3-4BEE-A036-3949A815D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DB2D8D2-43C5-44D2-97AF-0D04F336A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CF1F4-EDFF-49DD-8F60-F3E995A577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7576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580CB-0F22-4C4A-8EEE-B0292AB99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65BADD-BAE9-4191-A92F-AD67A531D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19CD7-1426-476D-B0EE-F6A5AB2F89B2}" type="datetimeFigureOut">
              <a:rPr lang="en-GB" smtClean="0"/>
              <a:t>20/04/2023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40D029-38EF-4E57-A567-4133643A2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FB1F1C-1AF0-427F-9E71-BE82B712B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CF1F4-EDFF-49DD-8F60-F3E995A577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9797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6A330D7-5D2F-4D7A-A778-5D154047F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19CD7-1426-476D-B0EE-F6A5AB2F89B2}" type="datetimeFigureOut">
              <a:rPr lang="en-GB" smtClean="0"/>
              <a:t>20/04/2023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46DB50-54F6-4869-AE80-6AB467DC1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AE60AF-1D0E-4290-BD77-8F170E59B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CF1F4-EDFF-49DD-8F60-F3E995A577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7352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3CF7E-C0E9-4ECF-94D3-95BF3F6B3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A9E7C8-68AF-4DC2-B987-06CF429088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EECF02-E710-43A7-AADA-8D6C812C25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435C5C-B203-419B-97F3-5FB4D0CB1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19CD7-1426-476D-B0EE-F6A5AB2F89B2}" type="datetimeFigureOut">
              <a:rPr lang="en-GB" smtClean="0"/>
              <a:t>20/04/2023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85C00E-8E15-49D6-842A-310C84306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E8085A-D412-4355-958F-9B9DAF3C3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CF1F4-EDFF-49DD-8F60-F3E995A577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666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DE917-7A08-4300-8013-D3D58A533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E4704E8-985B-4F0B-9CBE-089B5D8F06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9B0839-E4BE-4700-B9A0-B0B3D48D2B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C1E4A7-0EC2-4240-9F4B-9382C166E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19CD7-1426-476D-B0EE-F6A5AB2F89B2}" type="datetimeFigureOut">
              <a:rPr lang="en-GB" smtClean="0"/>
              <a:t>20/04/2023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36591A-3035-43D3-8E4C-0324AB990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45F524-02BE-4775-931D-721EA26FB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CF1F4-EDFF-49DD-8F60-F3E995A577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9500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B21DD8-167C-415B-BE8D-D20A5210E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E1EC3E-B80D-4093-AB0F-9617B770F1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CBECCF-689C-4D71-AE38-05ED604EA1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519CD7-1426-476D-B0EE-F6A5AB2F89B2}" type="datetimeFigureOut">
              <a:rPr lang="en-GB" smtClean="0"/>
              <a:t>20/04/2023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37DD1E-9A55-4AA7-AAA4-7531F2222C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216EE-5340-4D06-8549-B936CD4542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3CF1F4-EDFF-49DD-8F60-F3E995A577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5635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C18BB2D-D3B4-42F7-9C75-A24B8286587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AEE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B2A5C843-D142-4E13-BF36-03D2BCBEC8F5}"/>
              </a:ext>
            </a:extLst>
          </p:cNvPr>
          <p:cNvSpPr txBox="1">
            <a:spLocks/>
          </p:cNvSpPr>
          <p:nvPr/>
        </p:nvSpPr>
        <p:spPr>
          <a:xfrm>
            <a:off x="729464" y="2199706"/>
            <a:ext cx="10304981" cy="1229294"/>
          </a:xfrm>
          <a:prstGeom prst="rect">
            <a:avLst/>
          </a:prstGeom>
          <a:noFill/>
        </p:spPr>
        <p:txBody>
          <a:bodyPr vert="horz" wrap="square" lIns="0" tIns="10397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620" marR="0" lvl="0" indent="0" algn="ctr" defTabSz="914400" rtl="0" eaLnBrk="1" fontAlgn="auto" latinLnBrk="0" hangingPunct="1">
              <a:lnSpc>
                <a:spcPct val="90000"/>
              </a:lnSpc>
              <a:spcBef>
                <a:spcPts val="240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lang="en-GB" sz="4400" dirty="0">
                <a:solidFill>
                  <a:srgbClr val="FFFFFF"/>
                </a:solidFill>
                <a:latin typeface="Roboto Black"/>
                <a:ea typeface="Roboto Black"/>
                <a:cs typeface="Roboto Black"/>
              </a:rPr>
              <a:t>“global knowledge support service”: The story so far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Black"/>
              <a:ea typeface="Roboto Black"/>
              <a:cs typeface="Roboto Black"/>
            </a:endParaRPr>
          </a:p>
        </p:txBody>
      </p:sp>
      <p:sp>
        <p:nvSpPr>
          <p:cNvPr id="16" name="object 3">
            <a:extLst>
              <a:ext uri="{FF2B5EF4-FFF2-40B4-BE49-F238E27FC236}">
                <a16:creationId xmlns:a16="http://schemas.microsoft.com/office/drawing/2014/main" id="{D7662F0B-5A51-4924-8F6B-F55318C95FD8}"/>
              </a:ext>
            </a:extLst>
          </p:cNvPr>
          <p:cNvSpPr/>
          <p:nvPr/>
        </p:nvSpPr>
        <p:spPr>
          <a:xfrm>
            <a:off x="381401" y="5712541"/>
            <a:ext cx="11429487" cy="0"/>
          </a:xfrm>
          <a:custGeom>
            <a:avLst/>
            <a:gdLst/>
            <a:ahLst/>
            <a:cxnLst/>
            <a:rect l="l" t="t" r="r" b="b"/>
            <a:pathLst>
              <a:path w="18848070">
                <a:moveTo>
                  <a:pt x="0" y="0"/>
                </a:moveTo>
                <a:lnTo>
                  <a:pt x="18847593" y="0"/>
                </a:lnTo>
              </a:path>
            </a:pathLst>
          </a:custGeom>
          <a:ln w="1047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2771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64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CC62B41-1CAA-4596-A061-F662B02FA44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98723" y="5927729"/>
            <a:ext cx="2099790" cy="615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035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 fill">
            <a:extLst>
              <a:ext uri="{FF2B5EF4-FFF2-40B4-BE49-F238E27FC236}">
                <a16:creationId xmlns:a16="http://schemas.microsoft.com/office/drawing/2014/main" id="{8DF67618-B87B-4195-8E24-3B126F79F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lor 2">
            <a:extLst>
              <a:ext uri="{FF2B5EF4-FFF2-40B4-BE49-F238E27FC236}">
                <a16:creationId xmlns:a16="http://schemas.microsoft.com/office/drawing/2014/main" id="{64960379-9FF9-400A-A8A8-F5AB633FD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C491629-AE25-486B-9B22-2CE4EE8F7E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6218159" cy="6858000"/>
            <a:chOff x="651279" y="598259"/>
            <a:chExt cx="10889442" cy="5680742"/>
          </a:xfrm>
        </p:grpSpPr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590EB173-7DC2-4BE8-BC08-19BC09DBD9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0731E2C9-2CF0-48B4-9CEA-35B2199AF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4AAD3ED-A93C-952F-F03C-4CC6DC03C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5" y="841248"/>
            <a:ext cx="5129600" cy="5340097"/>
          </a:xfrm>
        </p:spPr>
        <p:txBody>
          <a:bodyPr anchor="ctr">
            <a:normAutofit/>
          </a:bodyPr>
          <a:lstStyle/>
          <a:p>
            <a:r>
              <a:rPr lang="en-GB" sz="4800">
                <a:solidFill>
                  <a:schemeClr val="bg1"/>
                </a:solidFill>
              </a:rPr>
              <a:t>Convergence and common understanding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002B37A-AD14-32BE-C0A8-3D8133322E8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9851780"/>
              </p:ext>
            </p:extLst>
          </p:nvPr>
        </p:nvGraphicFramePr>
        <p:xfrm>
          <a:off x="6525628" y="529388"/>
          <a:ext cx="4828172" cy="6328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56901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 fill">
            <a:extLst>
              <a:ext uri="{FF2B5EF4-FFF2-40B4-BE49-F238E27FC236}">
                <a16:creationId xmlns:a16="http://schemas.microsoft.com/office/drawing/2014/main" id="{8DF67618-B87B-4195-8E24-3B126F79F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Color 2">
            <a:extLst>
              <a:ext uri="{FF2B5EF4-FFF2-40B4-BE49-F238E27FC236}">
                <a16:creationId xmlns:a16="http://schemas.microsoft.com/office/drawing/2014/main" id="{64960379-9FF9-400A-A8A8-F5AB633FD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C491629-AE25-486B-9B22-2CE4EE8F7E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6218159" cy="6858000"/>
            <a:chOff x="651279" y="598259"/>
            <a:chExt cx="10889442" cy="5680742"/>
          </a:xfrm>
        </p:grpSpPr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590EB173-7DC2-4BE8-BC08-19BC09DBD9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0731E2C9-2CF0-48B4-9CEA-35B2199AF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4AAD3ED-A93C-952F-F03C-4CC6DC03C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5" y="841248"/>
            <a:ext cx="5129600" cy="5340097"/>
          </a:xfrm>
        </p:spPr>
        <p:txBody>
          <a:bodyPr anchor="ctr">
            <a:normAutofit/>
          </a:bodyPr>
          <a:lstStyle/>
          <a:p>
            <a:r>
              <a:rPr lang="en-GB" sz="4800">
                <a:solidFill>
                  <a:schemeClr val="bg1"/>
                </a:solidFill>
              </a:rPr>
              <a:t>Convergence and common understanding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002B37A-AD14-32BE-C0A8-3D8133322E8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2226008"/>
              </p:ext>
            </p:extLst>
          </p:nvPr>
        </p:nvGraphicFramePr>
        <p:xfrm>
          <a:off x="6525628" y="529388"/>
          <a:ext cx="4828172" cy="6328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489977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1AD8F-E50A-F44A-E29A-85ED82D82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272" y="122754"/>
            <a:ext cx="10515600" cy="560292"/>
          </a:xfrm>
        </p:spPr>
        <p:txBody>
          <a:bodyPr>
            <a:normAutofit fontScale="90000"/>
          </a:bodyPr>
          <a:lstStyle/>
          <a:p>
            <a:r>
              <a:rPr lang="en-GB" dirty="0"/>
              <a:t>Support for national processes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6F9D0CD7-81FD-994D-552C-BDC01C2C29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78042131"/>
              </p:ext>
            </p:extLst>
          </p:nvPr>
        </p:nvGraphicFramePr>
        <p:xfrm>
          <a:off x="393853" y="1222872"/>
          <a:ext cx="11394195" cy="42084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C4ACE512-3D11-CBFD-F978-43D12AA5A5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17597459"/>
              </p:ext>
            </p:extLst>
          </p:nvPr>
        </p:nvGraphicFramePr>
        <p:xfrm>
          <a:off x="312144" y="5812367"/>
          <a:ext cx="11567711" cy="8237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9C1A4F1-96B9-7B8D-5AA9-7847874EC126}"/>
              </a:ext>
            </a:extLst>
          </p:cNvPr>
          <p:cNvSpPr txBox="1"/>
          <p:nvPr/>
        </p:nvSpPr>
        <p:spPr>
          <a:xfrm>
            <a:off x="4979624" y="1228380"/>
            <a:ext cx="24126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National review of progress (7NR)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10861B-ABFC-99B9-A386-00977A1BBAFA}"/>
              </a:ext>
            </a:extLst>
          </p:cNvPr>
          <p:cNvSpPr txBox="1"/>
          <p:nvPr/>
        </p:nvSpPr>
        <p:spPr>
          <a:xfrm>
            <a:off x="8566532" y="1031046"/>
            <a:ext cx="24126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National review of progress (8NR)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5E314D-8735-E308-E740-0DC6A60C7387}"/>
              </a:ext>
            </a:extLst>
          </p:cNvPr>
          <p:cNvSpPr txBox="1"/>
          <p:nvPr/>
        </p:nvSpPr>
        <p:spPr>
          <a:xfrm>
            <a:off x="1333960" y="4507986"/>
            <a:ext cx="16185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NBSAPs and use of indicators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34D60A-02BD-A1A9-1D85-2A6A41BA5CB8}"/>
              </a:ext>
            </a:extLst>
          </p:cNvPr>
          <p:cNvSpPr txBox="1"/>
          <p:nvPr/>
        </p:nvSpPr>
        <p:spPr>
          <a:xfrm>
            <a:off x="4638101" y="2663111"/>
            <a:ext cx="29635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IMPLEMENTATION</a:t>
            </a:r>
          </a:p>
        </p:txBody>
      </p:sp>
    </p:spTree>
    <p:extLst>
      <p:ext uri="{BB962C8B-B14F-4D97-AF65-F5344CB8AC3E}">
        <p14:creationId xmlns:p14="http://schemas.microsoft.com/office/powerpoint/2010/main" val="41690074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2246512-7741-5C8A-EF46-98CCD312B0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318180"/>
              </p:ext>
            </p:extLst>
          </p:nvPr>
        </p:nvGraphicFramePr>
        <p:xfrm>
          <a:off x="561860" y="253388"/>
          <a:ext cx="11215172" cy="516384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610998">
                  <a:extLst>
                    <a:ext uri="{9D8B030D-6E8A-4147-A177-3AD203B41FA5}">
                      <a16:colId xmlns:a16="http://schemas.microsoft.com/office/drawing/2014/main" val="2700947138"/>
                    </a:ext>
                  </a:extLst>
                </a:gridCol>
                <a:gridCol w="1434029">
                  <a:extLst>
                    <a:ext uri="{9D8B030D-6E8A-4147-A177-3AD203B41FA5}">
                      <a16:colId xmlns:a16="http://schemas.microsoft.com/office/drawing/2014/main" val="2987332187"/>
                    </a:ext>
                  </a:extLst>
                </a:gridCol>
                <a:gridCol w="1434029">
                  <a:extLst>
                    <a:ext uri="{9D8B030D-6E8A-4147-A177-3AD203B41FA5}">
                      <a16:colId xmlns:a16="http://schemas.microsoft.com/office/drawing/2014/main" val="920139538"/>
                    </a:ext>
                  </a:extLst>
                </a:gridCol>
                <a:gridCol w="1434029">
                  <a:extLst>
                    <a:ext uri="{9D8B030D-6E8A-4147-A177-3AD203B41FA5}">
                      <a16:colId xmlns:a16="http://schemas.microsoft.com/office/drawing/2014/main" val="2049484116"/>
                    </a:ext>
                  </a:extLst>
                </a:gridCol>
                <a:gridCol w="1434029">
                  <a:extLst>
                    <a:ext uri="{9D8B030D-6E8A-4147-A177-3AD203B41FA5}">
                      <a16:colId xmlns:a16="http://schemas.microsoft.com/office/drawing/2014/main" val="194290720"/>
                    </a:ext>
                  </a:extLst>
                </a:gridCol>
                <a:gridCol w="1180248">
                  <a:extLst>
                    <a:ext uri="{9D8B030D-6E8A-4147-A177-3AD203B41FA5}">
                      <a16:colId xmlns:a16="http://schemas.microsoft.com/office/drawing/2014/main" val="3928865590"/>
                    </a:ext>
                  </a:extLst>
                </a:gridCol>
                <a:gridCol w="1687810">
                  <a:extLst>
                    <a:ext uri="{9D8B030D-6E8A-4147-A177-3AD203B41FA5}">
                      <a16:colId xmlns:a16="http://schemas.microsoft.com/office/drawing/2014/main" val="31874378"/>
                    </a:ext>
                  </a:extLst>
                </a:gridCol>
              </a:tblGrid>
              <a:tr h="744248">
                <a:tc>
                  <a:txBody>
                    <a:bodyPr/>
                    <a:lstStyle/>
                    <a:p>
                      <a:r>
                        <a:rPr lang="en-GB" dirty="0"/>
                        <a:t>ENABLERS/ ELEMENTS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People &amp; Culture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Partnerships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Data governance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Technology transfer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Training/ learning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Knowledge management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9832085"/>
                  </a:ext>
                </a:extLst>
              </a:tr>
              <a:tr h="431192">
                <a:tc>
                  <a:txBody>
                    <a:bodyPr/>
                    <a:lstStyle/>
                    <a:p>
                      <a:r>
                        <a:rPr lang="en-GB" sz="2000" dirty="0"/>
                        <a:t>Global biodiversity framework (monitoring, indicators, data quality &amp; availability)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9499817"/>
                  </a:ext>
                </a:extLst>
              </a:tr>
              <a:tr h="431192">
                <a:tc>
                  <a:txBody>
                    <a:bodyPr/>
                    <a:lstStyle/>
                    <a:p>
                      <a:r>
                        <a:rPr lang="en-GB" sz="2000" dirty="0"/>
                        <a:t>Thematic insights for policy and planning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0304338"/>
                  </a:ext>
                </a:extLst>
              </a:tr>
              <a:tr h="431192">
                <a:tc>
                  <a:txBody>
                    <a:bodyPr/>
                    <a:lstStyle/>
                    <a:p>
                      <a:r>
                        <a:rPr lang="en-GB" sz="2000" dirty="0"/>
                        <a:t>Support to national systems (SEEA/</a:t>
                      </a:r>
                      <a:r>
                        <a:rPr lang="en-GB" sz="2000" dirty="0" err="1"/>
                        <a:t>DaRT</a:t>
                      </a:r>
                      <a:r>
                        <a:rPr lang="en-GB" sz="20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9247243"/>
                  </a:ext>
                </a:extLst>
              </a:tr>
              <a:tr h="431192">
                <a:tc>
                  <a:txBody>
                    <a:bodyPr/>
                    <a:lstStyle/>
                    <a:p>
                      <a:r>
                        <a:rPr lang="en-GB" sz="2000" dirty="0"/>
                        <a:t>Private sector uptake and decision support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992614"/>
                  </a:ext>
                </a:extLst>
              </a:tr>
              <a:tr h="431192">
                <a:tc>
                  <a:txBody>
                    <a:bodyPr/>
                    <a:lstStyle/>
                    <a:p>
                      <a:r>
                        <a:rPr lang="en-GB" sz="2000" dirty="0"/>
                        <a:t>Standardisation and interoperability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70825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06535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E9057729-5F00-11E8-A5C9-007F1D3DEB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6" t="14715" r="2992" b="22816"/>
          <a:stretch/>
        </p:blipFill>
        <p:spPr>
          <a:xfrm>
            <a:off x="1" y="59303"/>
            <a:ext cx="12050154" cy="6660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8986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1AD8F-E50A-F44A-E29A-85ED82D82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272" y="122754"/>
            <a:ext cx="10515600" cy="560292"/>
          </a:xfrm>
        </p:spPr>
        <p:txBody>
          <a:bodyPr>
            <a:normAutofit fontScale="90000"/>
          </a:bodyPr>
          <a:lstStyle/>
          <a:p>
            <a:r>
              <a:rPr lang="en-GB" dirty="0"/>
              <a:t>Support for national processes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6F9D0CD7-81FD-994D-552C-BDC01C2C29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77515674"/>
              </p:ext>
            </p:extLst>
          </p:nvPr>
        </p:nvGraphicFramePr>
        <p:xfrm>
          <a:off x="398901" y="2333841"/>
          <a:ext cx="11394195" cy="42084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C4ACE512-3D11-CBFD-F978-43D12AA5A5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27944510"/>
              </p:ext>
            </p:extLst>
          </p:nvPr>
        </p:nvGraphicFramePr>
        <p:xfrm>
          <a:off x="402115" y="684716"/>
          <a:ext cx="11567711" cy="8237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9C1A4F1-96B9-7B8D-5AA9-7847874EC126}"/>
              </a:ext>
            </a:extLst>
          </p:cNvPr>
          <p:cNvSpPr txBox="1"/>
          <p:nvPr/>
        </p:nvSpPr>
        <p:spPr>
          <a:xfrm>
            <a:off x="5056742" y="2235007"/>
            <a:ext cx="24126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National review of progress (7NR)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10861B-ABFC-99B9-A386-00977A1BBAFA}"/>
              </a:ext>
            </a:extLst>
          </p:cNvPr>
          <p:cNvSpPr txBox="1"/>
          <p:nvPr/>
        </p:nvSpPr>
        <p:spPr>
          <a:xfrm>
            <a:off x="9260595" y="1686113"/>
            <a:ext cx="24126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National review of progress (8NR)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34D60A-02BD-A1A9-1D85-2A6A41BA5CB8}"/>
              </a:ext>
            </a:extLst>
          </p:cNvPr>
          <p:cNvSpPr txBox="1"/>
          <p:nvPr/>
        </p:nvSpPr>
        <p:spPr>
          <a:xfrm>
            <a:off x="4704201" y="3768290"/>
            <a:ext cx="29635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IMPLEMENTATION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3B3ED9-AD22-6936-A690-30A51D7818DE}"/>
              </a:ext>
            </a:extLst>
          </p:cNvPr>
          <p:cNvSpPr txBox="1"/>
          <p:nvPr/>
        </p:nvSpPr>
        <p:spPr>
          <a:xfrm>
            <a:off x="2754630" y="5063490"/>
            <a:ext cx="826389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Indicator support</a:t>
            </a:r>
          </a:p>
          <a:p>
            <a:r>
              <a:rPr lang="en-GB" dirty="0"/>
              <a:t>Thematic insights</a:t>
            </a:r>
          </a:p>
          <a:p>
            <a:r>
              <a:rPr lang="en-GB" dirty="0"/>
              <a:t>Private sector uptake</a:t>
            </a:r>
          </a:p>
          <a:p>
            <a:r>
              <a:rPr lang="en-GB" dirty="0"/>
              <a:t>Standardisation and interoperability</a:t>
            </a:r>
          </a:p>
          <a:p>
            <a:r>
              <a:rPr lang="en-GB" dirty="0"/>
              <a:t>National information systems</a:t>
            </a:r>
          </a:p>
        </p:txBody>
      </p:sp>
    </p:spTree>
    <p:extLst>
      <p:ext uri="{BB962C8B-B14F-4D97-AF65-F5344CB8AC3E}">
        <p14:creationId xmlns:p14="http://schemas.microsoft.com/office/powerpoint/2010/main" val="34301649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0A892-8DDF-4108-ADC7-03B858DD7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FOLLOW UP DISCUSSIONS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41EF4A-5A4E-4027-A86E-0E28C30A7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endParaRPr lang="en-GB" dirty="0"/>
          </a:p>
          <a:p>
            <a:r>
              <a:rPr lang="en-GB" dirty="0"/>
              <a:t>Governance options </a:t>
            </a:r>
          </a:p>
          <a:p>
            <a:r>
              <a:rPr lang="en-GB" dirty="0"/>
              <a:t>Functionality in relation to the processes adopted, and how users will access the resources</a:t>
            </a:r>
          </a:p>
          <a:p>
            <a:r>
              <a:rPr lang="en-GB" dirty="0"/>
              <a:t>Interoperability with existing systems</a:t>
            </a:r>
          </a:p>
          <a:p>
            <a:r>
              <a:rPr lang="en-GB" dirty="0"/>
              <a:t>Funding</a:t>
            </a:r>
          </a:p>
          <a:p>
            <a:r>
              <a:rPr lang="en-GB" dirty="0"/>
              <a:t>Regional dialogues on all of the above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97235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38E6032F4B61489FF6E80BF9940381" ma:contentTypeVersion="12" ma:contentTypeDescription="Create a new document." ma:contentTypeScope="" ma:versionID="35bc4c70689d3aaf40a324e5ddbb92d1">
  <xsd:schema xmlns:xsd="http://www.w3.org/2001/XMLSchema" xmlns:xs="http://www.w3.org/2001/XMLSchema" xmlns:p="http://schemas.microsoft.com/office/2006/metadata/properties" xmlns:ns2="a6524840-a632-4686-964e-e8884c38b058" xmlns:ns3="d2b78f94-791d-4539-a85c-e2152e074146" targetNamespace="http://schemas.microsoft.com/office/2006/metadata/properties" ma:root="true" ma:fieldsID="4665b3f5b4f38cfa8a5ece016a3ec8dc" ns2:_="" ns3:_="">
    <xsd:import namespace="a6524840-a632-4686-964e-e8884c38b058"/>
    <xsd:import namespace="d2b78f94-791d-4539-a85c-e2152e07414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524840-a632-4686-964e-e8884c38b05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cd29fe91-dcf4-43ec-bf40-197c5b5df0f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b78f94-791d-4539-a85c-e2152e07414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8b6f12d9-182b-47a0-857e-ef439bead51a}" ma:internalName="TaxCatchAll" ma:showField="CatchAllData" ma:web="d2b78f94-791d-4539-a85c-e2152e07414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8A78DC6-6541-4F6B-83B3-560AE675C5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6524840-a632-4686-964e-e8884c38b058"/>
    <ds:schemaRef ds:uri="d2b78f94-791d-4539-a85c-e2152e07414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FA1F84E-25C4-40B5-9CF1-B13061C2B54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298</TotalTime>
  <Words>255</Words>
  <Application>Microsoft Office PowerPoint</Application>
  <PresentationFormat>Widescreen</PresentationFormat>
  <Paragraphs>60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Roboto Black</vt:lpstr>
      <vt:lpstr>Office Theme</vt:lpstr>
      <vt:lpstr>PowerPoint Presentation</vt:lpstr>
      <vt:lpstr>Convergence and common understanding</vt:lpstr>
      <vt:lpstr>Convergence and common understanding</vt:lpstr>
      <vt:lpstr>Support for national processes</vt:lpstr>
      <vt:lpstr>PowerPoint Presentation</vt:lpstr>
      <vt:lpstr>PowerPoint Presentation</vt:lpstr>
      <vt:lpstr>Support for national processes</vt:lpstr>
      <vt:lpstr>FOLLOW UP DISCUSSIONS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Natasha Ali</dc:creator>
  <cp:lastModifiedBy>Abhinav Prakash</cp:lastModifiedBy>
  <cp:revision>7</cp:revision>
  <dcterms:created xsi:type="dcterms:W3CDTF">2023-04-19T20:55:04Z</dcterms:created>
  <dcterms:modified xsi:type="dcterms:W3CDTF">2023-04-20T18:57:42Z</dcterms:modified>
</cp:coreProperties>
</file>