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7" r:id="rId2"/>
    <p:sldMasterId id="2147483679" r:id="rId3"/>
    <p:sldMasterId id="2147483686" r:id="rId4"/>
  </p:sldMasterIdLst>
  <p:notesMasterIdLst>
    <p:notesMasterId r:id="rId13"/>
  </p:notesMasterIdLst>
  <p:sldIdLst>
    <p:sldId id="256" r:id="rId5"/>
    <p:sldId id="257" r:id="rId6"/>
    <p:sldId id="264" r:id="rId7"/>
    <p:sldId id="265" r:id="rId8"/>
    <p:sldId id="269" r:id="rId9"/>
    <p:sldId id="267" r:id="rId10"/>
    <p:sldId id="258" r:id="rId11"/>
    <p:sldId id="266" r:id="rId12"/>
  </p:sldIdLst>
  <p:sldSz cx="12192000" cy="6858000"/>
  <p:notesSz cx="6858000" cy="9144000"/>
  <p:embeddedFontLst>
    <p:embeddedFont>
      <p:font typeface="Arial Narrow" panose="020B0606020202030204" pitchFamily="3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Georgia" panose="02040502050405020303" pitchFamily="18" charset="0"/>
      <p:regular r:id="rId22"/>
      <p:bold r:id="rId23"/>
      <p:italic r:id="rId24"/>
      <p:boldItalic r:id="rId25"/>
    </p:embeddedFont>
    <p:embeddedFont>
      <p:font typeface="Helvetica Neue" panose="020B0604020202020204" charset="0"/>
      <p:regular r:id="rId26"/>
      <p:bold r:id="rId27"/>
      <p:italic r:id="rId28"/>
      <p:boldItalic r:id="rId29"/>
    </p:embeddedFont>
    <p:embeddedFont>
      <p:font typeface="Open Sans" panose="020B0606030504020204" pitchFamily="34" charset="0"/>
      <p:regular r:id="rId30"/>
      <p:bold r:id="rId31"/>
      <p:italic r:id="rId32"/>
      <p:boldItalic r:id="rId33"/>
    </p:embeddedFont>
    <p:embeddedFont>
      <p:font typeface="Verdana" panose="020B060403050404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jveqHqw6mZPvv6/xoGcFumLXOSE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487D"/>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54131" autoAdjust="0"/>
  </p:normalViewPr>
  <p:slideViewPr>
    <p:cSldViewPr snapToGrid="0">
      <p:cViewPr varScale="1">
        <p:scale>
          <a:sx n="31" d="100"/>
          <a:sy n="31" d="100"/>
        </p:scale>
        <p:origin x="1936"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21" Type="http://schemas.openxmlformats.org/officeDocument/2006/relationships/font" Target="fonts/font8.fntdata"/><Relationship Id="rId34" Type="http://schemas.openxmlformats.org/officeDocument/2006/relationships/font" Target="fonts/font21.fntdata"/><Relationship Id="rId42" Type="http://customschemas.google.com/relationships/presentationmetadata" Target="metadata"/><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font" Target="fonts/font24.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font" Target="fonts/font23.fntdata"/><Relationship Id="rId10" Type="http://schemas.openxmlformats.org/officeDocument/2006/relationships/slide" Target="slides/slide6.xml"/><Relationship Id="rId19" Type="http://schemas.openxmlformats.org/officeDocument/2006/relationships/font" Target="fonts/font6.fntdata"/><Relationship Id="rId31" Type="http://schemas.openxmlformats.org/officeDocument/2006/relationships/font" Target="fonts/font18.fntdata"/><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4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9" name="Google Shape;33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Over the last years, we have been seeing an accelerated movement towards more open, transparent, and responsible approaches to data sharing and management. And the adoption of data principles has been a big part of that.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FP have been widely adopted to help make data findable, accessible, interoperable, and reusable for both humans and machines. These principles aim to enhance the reuse of data and support the development of new knowledge from existing data.</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CARE Principles: introduced in 2020 were developed through a collaborative and inclusive process that involved input from indigenous communities, researchers, and other stakeholders from around the world.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TRUST Principles were designed to provide a framework for assessing and promoting the trustworthiness of data repositories and were informed by existing standards and best practices in data management and preservation. The TRUST principles are relatively new and have not yet been widely adopted.</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2800" b="0" i="0" u="none" strike="noStrike" dirty="0">
                <a:solidFill>
                  <a:srgbClr val="000000"/>
                </a:solidFill>
                <a:latin typeface="Calibri"/>
                <a:ea typeface="Calibri"/>
                <a:cs typeface="Calibri"/>
                <a:sym typeface="Calibri"/>
              </a:rPr>
              <a:t>These principles are aligned </a:t>
            </a:r>
            <a:r>
              <a:rPr lang="en-US" sz="1800" dirty="0">
                <a:effectLst/>
                <a:latin typeface="Calibri" panose="020F0502020204030204" pitchFamily="34" charset="0"/>
                <a:ea typeface="Calibri" panose="020F0502020204030204" pitchFamily="34" charset="0"/>
                <a:cs typeface="Times New Roman" panose="02020603050405020304" pitchFamily="18" charset="0"/>
              </a:rPr>
              <a:t>principles with UNESCO's Recommendation on Open Science to member states to adopt open science policies and practices</a:t>
            </a:r>
            <a:endParaRPr sz="2800" b="0" i="0" u="none" strike="noStrike" dirty="0">
              <a:solidFill>
                <a:srgbClr val="000000"/>
              </a:solidFill>
              <a:latin typeface="Calibri"/>
              <a:ea typeface="Calibri"/>
              <a:cs typeface="Calibri"/>
              <a:sym typeface="Calibri"/>
            </a:endParaRPr>
          </a:p>
        </p:txBody>
      </p:sp>
      <p:sp>
        <p:nvSpPr>
          <p:cNvPr id="362" name="Google Shape;36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800" b="0" i="0" u="none" strike="noStrike" dirty="0">
              <a:solidFill>
                <a:srgbClr val="000000"/>
              </a:solidFill>
              <a:latin typeface="Calibri"/>
              <a:ea typeface="Calibri"/>
              <a:cs typeface="Calibri"/>
              <a:sym typeface="Calibri"/>
            </a:endParaRPr>
          </a:p>
        </p:txBody>
      </p:sp>
      <p:sp>
        <p:nvSpPr>
          <p:cNvPr id="362" name="Google Shape;36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110524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800" b="0" i="0" u="none" strike="noStrike" dirty="0">
              <a:solidFill>
                <a:srgbClr val="000000"/>
              </a:solidFill>
              <a:latin typeface="Calibri"/>
              <a:ea typeface="Calibri"/>
              <a:cs typeface="Calibri"/>
              <a:sym typeface="Calibri"/>
            </a:endParaRPr>
          </a:p>
        </p:txBody>
      </p:sp>
      <p:sp>
        <p:nvSpPr>
          <p:cNvPr id="362" name="Google Shape;36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2143924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6350" marR="0" lvl="0" indent="0" algn="l" rtl="0">
              <a:spcBef>
                <a:spcPts val="0"/>
              </a:spcBef>
              <a:spcAft>
                <a:spcPts val="0"/>
              </a:spcAft>
              <a:buClr>
                <a:srgbClr val="1E5082"/>
              </a:buClr>
              <a:buSzPts val="2700"/>
              <a:buFont typeface="Arial"/>
              <a:buNone/>
            </a:pPr>
            <a:endParaRPr dirty="0">
              <a:latin typeface="Calibri"/>
              <a:ea typeface="Calibri"/>
              <a:cs typeface="Calibri"/>
              <a:sym typeface="Calibri"/>
            </a:endParaRPr>
          </a:p>
        </p:txBody>
      </p:sp>
      <p:sp>
        <p:nvSpPr>
          <p:cNvPr id="375" name="Google Shape;37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728563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6350" marR="0" lvl="0" indent="0" algn="l" rtl="0">
              <a:spcBef>
                <a:spcPts val="0"/>
              </a:spcBef>
              <a:spcAft>
                <a:spcPts val="0"/>
              </a:spcAft>
              <a:buClr>
                <a:srgbClr val="1E5082"/>
              </a:buClr>
              <a:buSzPts val="2700"/>
              <a:buFont typeface="Arial"/>
              <a:buNone/>
            </a:pPr>
            <a:endParaRPr dirty="0">
              <a:latin typeface="Calibri"/>
              <a:ea typeface="Calibri"/>
              <a:cs typeface="Calibri"/>
              <a:sym typeface="Calibri"/>
            </a:endParaRPr>
          </a:p>
        </p:txBody>
      </p:sp>
      <p:sp>
        <p:nvSpPr>
          <p:cNvPr id="375" name="Google Shape;37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601083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1" dirty="0">
              <a:solidFill>
                <a:schemeClr val="dk2"/>
              </a:solidFill>
              <a:latin typeface="Helvetica Neue"/>
              <a:ea typeface="Helvetica Neue"/>
              <a:cs typeface="Helvetica Neue"/>
              <a:sym typeface="Helvetica Neue"/>
            </a:endParaRPr>
          </a:p>
        </p:txBody>
      </p:sp>
      <p:sp>
        <p:nvSpPr>
          <p:cNvPr id="375" name="Google Shape;37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2800" b="1" i="0" u="none" strike="noStrike" cap="none" dirty="0">
              <a:solidFill>
                <a:srgbClr val="1E5082"/>
              </a:solidFill>
              <a:latin typeface="Helvetica Neue"/>
              <a:ea typeface="Helvetica Neue"/>
              <a:cs typeface="Helvetica Neue"/>
              <a:sym typeface="Helvetica Neue"/>
            </a:endParaRPr>
          </a:p>
        </p:txBody>
      </p:sp>
      <p:sp>
        <p:nvSpPr>
          <p:cNvPr id="362" name="Google Shape;36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185121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Master" Target="../slideMasters/slideMaster4.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9.jpg"/><Relationship Id="rId7" Type="http://schemas.openxmlformats.org/officeDocument/2006/relationships/image" Target="../media/image12.jpg"/><Relationship Id="rId2" Type="http://schemas.openxmlformats.org/officeDocument/2006/relationships/image" Target="../media/image8.jpg"/><Relationship Id="rId1" Type="http://schemas.openxmlformats.org/officeDocument/2006/relationships/slideMaster" Target="../slideMasters/slideMaster4.xml"/><Relationship Id="rId6" Type="http://schemas.openxmlformats.org/officeDocument/2006/relationships/image" Target="../media/image16.png"/><Relationship Id="rId5" Type="http://schemas.openxmlformats.org/officeDocument/2006/relationships/image" Target="../media/image11.png"/><Relationship Id="rId4" Type="http://schemas.openxmlformats.org/officeDocument/2006/relationships/image" Target="../media/image15.jpg"/><Relationship Id="rId9" Type="http://schemas.openxmlformats.org/officeDocument/2006/relationships/image" Target="../media/image14.jp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17.jpg"/><Relationship Id="rId1" Type="http://schemas.openxmlformats.org/officeDocument/2006/relationships/slideMaster" Target="../slideMasters/slideMaster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g"/><Relationship Id="rId9" Type="http://schemas.openxmlformats.org/officeDocument/2006/relationships/image" Target="../media/image24.jp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Master" Target="../slideMasters/slideMaster4.xml"/><Relationship Id="rId5" Type="http://schemas.openxmlformats.org/officeDocument/2006/relationships/image" Target="../media/image19.jpg"/><Relationship Id="rId4" Type="http://schemas.openxmlformats.org/officeDocument/2006/relationships/image" Target="../media/image2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 name="Google Shape;1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84"/>
        <p:cNvGrpSpPr/>
        <p:nvPr/>
      </p:nvGrpSpPr>
      <p:grpSpPr>
        <a:xfrm>
          <a:off x="0" y="0"/>
          <a:ext cx="0" cy="0"/>
          <a:chOff x="0" y="0"/>
          <a:chExt cx="0" cy="0"/>
        </a:xfrm>
      </p:grpSpPr>
      <p:sp>
        <p:nvSpPr>
          <p:cNvPr id="85" name="Google Shape;85;p30"/>
          <p:cNvSpPr>
            <a:spLocks noGrp="1"/>
          </p:cNvSpPr>
          <p:nvPr>
            <p:ph type="pic" idx="2"/>
          </p:nvPr>
        </p:nvSpPr>
        <p:spPr>
          <a:xfrm>
            <a:off x="-1" y="0"/>
            <a:ext cx="7843521" cy="6858001"/>
          </a:xfrm>
          <a:prstGeom prst="rect">
            <a:avLst/>
          </a:prstGeom>
          <a:noFill/>
          <a:ln>
            <a:noFill/>
          </a:ln>
        </p:spPr>
      </p:sp>
      <p:sp>
        <p:nvSpPr>
          <p:cNvPr id="86" name="Google Shape;86;p30"/>
          <p:cNvSpPr txBox="1">
            <a:spLocks noGrp="1"/>
          </p:cNvSpPr>
          <p:nvPr>
            <p:ph type="body" idx="1"/>
          </p:nvPr>
        </p:nvSpPr>
        <p:spPr>
          <a:xfrm>
            <a:off x="7598262" y="5388379"/>
            <a:ext cx="3330633" cy="39392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6EAAB4"/>
              </a:buClr>
              <a:buSzPts val="2000"/>
              <a:buNone/>
              <a:defRPr sz="2000" b="1">
                <a:solidFill>
                  <a:srgbClr val="6EAAB4"/>
                </a:solidFill>
                <a:latin typeface="Verdana"/>
                <a:ea typeface="Verdana"/>
                <a:cs typeface="Verdana"/>
                <a:sym typeface="Verdana"/>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30"/>
          <p:cNvSpPr txBox="1">
            <a:spLocks noGrp="1"/>
          </p:cNvSpPr>
          <p:nvPr>
            <p:ph type="body" idx="3"/>
          </p:nvPr>
        </p:nvSpPr>
        <p:spPr>
          <a:xfrm>
            <a:off x="7598262" y="5804567"/>
            <a:ext cx="3330632" cy="3939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6EAAB4"/>
              </a:buClr>
              <a:buSzPts val="1800"/>
              <a:buNone/>
              <a:defRPr sz="1800" b="0">
                <a:solidFill>
                  <a:srgbClr val="6EAAB4"/>
                </a:solidFill>
                <a:latin typeface="Verdana"/>
                <a:ea typeface="Verdana"/>
                <a:cs typeface="Verdana"/>
                <a:sym typeface="Verdana"/>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30"/>
          <p:cNvSpPr txBox="1">
            <a:spLocks noGrp="1"/>
          </p:cNvSpPr>
          <p:nvPr>
            <p:ph type="body" idx="4"/>
          </p:nvPr>
        </p:nvSpPr>
        <p:spPr>
          <a:xfrm>
            <a:off x="7598262" y="6210984"/>
            <a:ext cx="3330632" cy="3939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6EAAB4"/>
              </a:buClr>
              <a:buSzPts val="1400"/>
              <a:buNone/>
              <a:defRPr sz="1400" b="0">
                <a:solidFill>
                  <a:srgbClr val="6EAAB4"/>
                </a:solidFill>
                <a:latin typeface="Verdana"/>
                <a:ea typeface="Verdana"/>
                <a:cs typeface="Verdana"/>
                <a:sym typeface="Verdana"/>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9" name="Google Shape;89;p30"/>
          <p:cNvPicPr preferRelativeResize="0"/>
          <p:nvPr/>
        </p:nvPicPr>
        <p:blipFill rotWithShape="1">
          <a:blip r:embed="rId2">
            <a:alphaModFix/>
          </a:blip>
          <a:srcRect/>
          <a:stretch/>
        </p:blipFill>
        <p:spPr>
          <a:xfrm>
            <a:off x="9898128" y="501935"/>
            <a:ext cx="1867150" cy="1258789"/>
          </a:xfrm>
          <a:prstGeom prst="rect">
            <a:avLst/>
          </a:prstGeom>
          <a:noFill/>
          <a:ln>
            <a:noFill/>
          </a:ln>
        </p:spPr>
      </p:pic>
      <p:sp>
        <p:nvSpPr>
          <p:cNvPr id="90" name="Google Shape;90;p30"/>
          <p:cNvSpPr txBox="1">
            <a:spLocks noGrp="1"/>
          </p:cNvSpPr>
          <p:nvPr>
            <p:ph type="body" idx="5"/>
          </p:nvPr>
        </p:nvSpPr>
        <p:spPr>
          <a:xfrm>
            <a:off x="6885161" y="2814003"/>
            <a:ext cx="4880118" cy="22610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5FAA"/>
              </a:buClr>
              <a:buSzPts val="4000"/>
              <a:buNone/>
              <a:defRPr sz="4000" b="1">
                <a:solidFill>
                  <a:srgbClr val="005FAA"/>
                </a:solidFill>
                <a:latin typeface="Verdana"/>
                <a:ea typeface="Verdana"/>
                <a:cs typeface="Verdana"/>
                <a:sym typeface="Verdana"/>
              </a:defRPr>
            </a:lvl1pPr>
            <a:lvl2pPr marL="914400" lvl="1" indent="-381000" algn="l">
              <a:lnSpc>
                <a:spcPct val="90000"/>
              </a:lnSpc>
              <a:spcBef>
                <a:spcPts val="500"/>
              </a:spcBef>
              <a:spcAft>
                <a:spcPts val="0"/>
              </a:spcAft>
              <a:buClr>
                <a:schemeClr val="dk1"/>
              </a:buClr>
              <a:buSzPts val="2400"/>
              <a:buChar char="•"/>
              <a:defRPr>
                <a:latin typeface="Verdana"/>
                <a:ea typeface="Verdana"/>
                <a:cs typeface="Verdana"/>
                <a:sym typeface="Verdana"/>
              </a:defRPr>
            </a:lvl2pPr>
            <a:lvl3pPr marL="1371600" lvl="2" indent="-355600" algn="l">
              <a:lnSpc>
                <a:spcPct val="90000"/>
              </a:lnSpc>
              <a:spcBef>
                <a:spcPts val="500"/>
              </a:spcBef>
              <a:spcAft>
                <a:spcPts val="0"/>
              </a:spcAft>
              <a:buClr>
                <a:schemeClr val="dk1"/>
              </a:buClr>
              <a:buSzPts val="2000"/>
              <a:buChar char="•"/>
              <a:defRPr>
                <a:latin typeface="Verdana"/>
                <a:ea typeface="Verdana"/>
                <a:cs typeface="Verdana"/>
                <a:sym typeface="Verdana"/>
              </a:defRPr>
            </a:lvl3pPr>
            <a:lvl4pPr marL="1828800" lvl="3" indent="-342900" algn="l">
              <a:lnSpc>
                <a:spcPct val="90000"/>
              </a:lnSpc>
              <a:spcBef>
                <a:spcPts val="500"/>
              </a:spcBef>
              <a:spcAft>
                <a:spcPts val="0"/>
              </a:spcAft>
              <a:buClr>
                <a:schemeClr val="dk1"/>
              </a:buClr>
              <a:buSzPts val="1800"/>
              <a:buChar char="•"/>
              <a:defRPr>
                <a:latin typeface="Verdana"/>
                <a:ea typeface="Verdana"/>
                <a:cs typeface="Verdana"/>
                <a:sym typeface="Verdana"/>
              </a:defRPr>
            </a:lvl4pPr>
            <a:lvl5pPr marL="2286000" lvl="4" indent="-342900" algn="l">
              <a:lnSpc>
                <a:spcPct val="90000"/>
              </a:lnSpc>
              <a:spcBef>
                <a:spcPts val="500"/>
              </a:spcBef>
              <a:spcAft>
                <a:spcPts val="0"/>
              </a:spcAft>
              <a:buClr>
                <a:schemeClr val="dk1"/>
              </a:buClr>
              <a:buSzPts val="1800"/>
              <a:buChar char="•"/>
              <a:defRPr>
                <a:latin typeface="Verdana"/>
                <a:ea typeface="Verdana"/>
                <a:cs typeface="Verdana"/>
                <a:sym typeface="Verdan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0"/>
          <p:cNvSpPr/>
          <p:nvPr/>
        </p:nvSpPr>
        <p:spPr>
          <a:xfrm rot="-2700000">
            <a:off x="7142941" y="5400435"/>
            <a:ext cx="287602" cy="287602"/>
          </a:xfrm>
          <a:prstGeom prst="rect">
            <a:avLst/>
          </a:prstGeom>
          <a:solidFill>
            <a:srgbClr val="6EAAB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2" name="Google Shape;92;p30"/>
          <p:cNvSpPr/>
          <p:nvPr/>
        </p:nvSpPr>
        <p:spPr>
          <a:xfrm rot="5400000">
            <a:off x="5495301" y="1679595"/>
            <a:ext cx="1948633" cy="1679856"/>
          </a:xfrm>
          <a:prstGeom prst="triangle">
            <a:avLst>
              <a:gd name="adj" fmla="val 50000"/>
            </a:avLst>
          </a:prstGeom>
          <a:solidFill>
            <a:srgbClr val="FFCC0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ullet slide 3">
  <p:cSld name="Bullet slide 3">
    <p:spTree>
      <p:nvGrpSpPr>
        <p:cNvPr id="1" name="Shape 93"/>
        <p:cNvGrpSpPr/>
        <p:nvPr/>
      </p:nvGrpSpPr>
      <p:grpSpPr>
        <a:xfrm>
          <a:off x="0" y="0"/>
          <a:ext cx="0" cy="0"/>
          <a:chOff x="0" y="0"/>
          <a:chExt cx="0" cy="0"/>
        </a:xfrm>
      </p:grpSpPr>
      <p:sp>
        <p:nvSpPr>
          <p:cNvPr id="94" name="Google Shape;94;p31"/>
          <p:cNvSpPr txBox="1">
            <a:spLocks noGrp="1"/>
          </p:cNvSpPr>
          <p:nvPr>
            <p:ph type="body" idx="1"/>
          </p:nvPr>
        </p:nvSpPr>
        <p:spPr>
          <a:xfrm>
            <a:off x="535975" y="615193"/>
            <a:ext cx="8705997" cy="11009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5FAA"/>
              </a:buClr>
              <a:buSzPts val="3200"/>
              <a:buNone/>
              <a:defRPr sz="3200" b="1">
                <a:solidFill>
                  <a:srgbClr val="005FAA"/>
                </a:solidFill>
                <a:latin typeface="Verdana"/>
                <a:ea typeface="Verdana"/>
                <a:cs typeface="Verdana"/>
                <a:sym typeface="Verdana"/>
              </a:defRPr>
            </a:lvl1pPr>
            <a:lvl2pPr marL="914400" lvl="1" indent="-381000" algn="l">
              <a:lnSpc>
                <a:spcPct val="90000"/>
              </a:lnSpc>
              <a:spcBef>
                <a:spcPts val="500"/>
              </a:spcBef>
              <a:spcAft>
                <a:spcPts val="0"/>
              </a:spcAft>
              <a:buClr>
                <a:schemeClr val="dk1"/>
              </a:buClr>
              <a:buSzPts val="2400"/>
              <a:buChar char="•"/>
              <a:defRPr>
                <a:latin typeface="Verdana"/>
                <a:ea typeface="Verdana"/>
                <a:cs typeface="Verdana"/>
                <a:sym typeface="Verdana"/>
              </a:defRPr>
            </a:lvl2pPr>
            <a:lvl3pPr marL="1371600" lvl="2" indent="-355600" algn="l">
              <a:lnSpc>
                <a:spcPct val="90000"/>
              </a:lnSpc>
              <a:spcBef>
                <a:spcPts val="500"/>
              </a:spcBef>
              <a:spcAft>
                <a:spcPts val="0"/>
              </a:spcAft>
              <a:buClr>
                <a:schemeClr val="dk1"/>
              </a:buClr>
              <a:buSzPts val="2000"/>
              <a:buChar char="•"/>
              <a:defRPr>
                <a:latin typeface="Verdana"/>
                <a:ea typeface="Verdana"/>
                <a:cs typeface="Verdana"/>
                <a:sym typeface="Verdana"/>
              </a:defRPr>
            </a:lvl3pPr>
            <a:lvl4pPr marL="1828800" lvl="3" indent="-342900" algn="l">
              <a:lnSpc>
                <a:spcPct val="90000"/>
              </a:lnSpc>
              <a:spcBef>
                <a:spcPts val="500"/>
              </a:spcBef>
              <a:spcAft>
                <a:spcPts val="0"/>
              </a:spcAft>
              <a:buClr>
                <a:schemeClr val="dk1"/>
              </a:buClr>
              <a:buSzPts val="1800"/>
              <a:buChar char="•"/>
              <a:defRPr>
                <a:latin typeface="Verdana"/>
                <a:ea typeface="Verdana"/>
                <a:cs typeface="Verdana"/>
                <a:sym typeface="Verdana"/>
              </a:defRPr>
            </a:lvl4pPr>
            <a:lvl5pPr marL="2286000" lvl="4" indent="-342900" algn="l">
              <a:lnSpc>
                <a:spcPct val="90000"/>
              </a:lnSpc>
              <a:spcBef>
                <a:spcPts val="500"/>
              </a:spcBef>
              <a:spcAft>
                <a:spcPts val="0"/>
              </a:spcAft>
              <a:buClr>
                <a:schemeClr val="dk1"/>
              </a:buClr>
              <a:buSzPts val="1800"/>
              <a:buChar char="•"/>
              <a:defRPr>
                <a:latin typeface="Verdana"/>
                <a:ea typeface="Verdana"/>
                <a:cs typeface="Verdana"/>
                <a:sym typeface="Verdan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31"/>
          <p:cNvSpPr txBox="1">
            <a:spLocks noGrp="1"/>
          </p:cNvSpPr>
          <p:nvPr>
            <p:ph type="body" idx="2"/>
          </p:nvPr>
        </p:nvSpPr>
        <p:spPr>
          <a:xfrm>
            <a:off x="535975" y="1942247"/>
            <a:ext cx="5264150" cy="4471237"/>
          </a:xfrm>
          <a:prstGeom prst="rect">
            <a:avLst/>
          </a:prstGeom>
          <a:noFill/>
          <a:ln>
            <a:noFill/>
          </a:ln>
        </p:spPr>
        <p:txBody>
          <a:bodyPr spcFirstLastPara="1" wrap="square" lIns="91425" tIns="45700" rIns="91425" bIns="45700" anchor="t" anchorCtr="0">
            <a:normAutofit/>
          </a:bodyPr>
          <a:lstStyle>
            <a:lvl1pPr marL="457200" lvl="0" indent="-330200" algn="l">
              <a:lnSpc>
                <a:spcPct val="110000"/>
              </a:lnSpc>
              <a:spcBef>
                <a:spcPts val="1500"/>
              </a:spcBef>
              <a:spcAft>
                <a:spcPts val="0"/>
              </a:spcAft>
              <a:buClr>
                <a:srgbClr val="34BFA0"/>
              </a:buClr>
              <a:buSzPts val="1600"/>
              <a:buFont typeface="Arial"/>
              <a:buChar char="•"/>
              <a:defRPr sz="1600">
                <a:solidFill>
                  <a:schemeClr val="dk1"/>
                </a:solidFill>
                <a:latin typeface="Verdana"/>
                <a:ea typeface="Verdana"/>
                <a:cs typeface="Verdana"/>
                <a:sym typeface="Verdana"/>
              </a:defRPr>
            </a:lvl1pPr>
            <a:lvl2pPr marL="914400" lvl="1" indent="-355600" algn="l">
              <a:lnSpc>
                <a:spcPct val="90000"/>
              </a:lnSpc>
              <a:spcBef>
                <a:spcPts val="1500"/>
              </a:spcBef>
              <a:spcAft>
                <a:spcPts val="0"/>
              </a:spcAft>
              <a:buClr>
                <a:srgbClr val="008C7D"/>
              </a:buClr>
              <a:buSzPts val="2000"/>
              <a:buFont typeface="Arial"/>
              <a:buChar char="•"/>
              <a:defRPr sz="2000">
                <a:solidFill>
                  <a:srgbClr val="005FAA"/>
                </a:solidFill>
                <a:latin typeface="Verdana"/>
                <a:ea typeface="Verdana"/>
                <a:cs typeface="Verdana"/>
                <a:sym typeface="Verdana"/>
              </a:defRPr>
            </a:lvl2pPr>
            <a:lvl3pPr marL="1371600" lvl="2" indent="-342900" algn="l">
              <a:lnSpc>
                <a:spcPct val="90000"/>
              </a:lnSpc>
              <a:spcBef>
                <a:spcPts val="500"/>
              </a:spcBef>
              <a:spcAft>
                <a:spcPts val="0"/>
              </a:spcAft>
              <a:buClr>
                <a:srgbClr val="008C7D"/>
              </a:buClr>
              <a:buSzPts val="1800"/>
              <a:buFont typeface="Arial"/>
              <a:buChar char="•"/>
              <a:defRPr sz="1800">
                <a:solidFill>
                  <a:srgbClr val="005FAA"/>
                </a:solidFill>
                <a:latin typeface="Verdana"/>
                <a:ea typeface="Verdana"/>
                <a:cs typeface="Verdana"/>
                <a:sym typeface="Verdana"/>
              </a:defRPr>
            </a:lvl3pPr>
            <a:lvl4pPr marL="1828800" lvl="3" indent="-330200" algn="l">
              <a:lnSpc>
                <a:spcPct val="90000"/>
              </a:lnSpc>
              <a:spcBef>
                <a:spcPts val="500"/>
              </a:spcBef>
              <a:spcAft>
                <a:spcPts val="0"/>
              </a:spcAft>
              <a:buClr>
                <a:srgbClr val="008C7D"/>
              </a:buClr>
              <a:buSzPts val="1600"/>
              <a:buFont typeface="Arial"/>
              <a:buChar char="•"/>
              <a:defRPr sz="1600">
                <a:solidFill>
                  <a:srgbClr val="005FAA"/>
                </a:solidFill>
                <a:latin typeface="Verdana"/>
                <a:ea typeface="Verdana"/>
                <a:cs typeface="Verdana"/>
                <a:sym typeface="Verdana"/>
              </a:defRPr>
            </a:lvl4pPr>
            <a:lvl5pPr marL="2286000" lvl="4" indent="-330200" algn="l">
              <a:lnSpc>
                <a:spcPct val="90000"/>
              </a:lnSpc>
              <a:spcBef>
                <a:spcPts val="500"/>
              </a:spcBef>
              <a:spcAft>
                <a:spcPts val="0"/>
              </a:spcAft>
              <a:buClr>
                <a:srgbClr val="008C7D"/>
              </a:buClr>
              <a:buSzPts val="1600"/>
              <a:buFont typeface="Arial"/>
              <a:buChar char="•"/>
              <a:defRPr sz="1600">
                <a:solidFill>
                  <a:srgbClr val="005FAA"/>
                </a:solidFill>
                <a:latin typeface="Verdana"/>
                <a:ea typeface="Verdana"/>
                <a:cs typeface="Verdana"/>
                <a:sym typeface="Verdan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31"/>
          <p:cNvSpPr txBox="1">
            <a:spLocks noGrp="1"/>
          </p:cNvSpPr>
          <p:nvPr>
            <p:ph type="body" idx="3"/>
          </p:nvPr>
        </p:nvSpPr>
        <p:spPr>
          <a:xfrm>
            <a:off x="6386578" y="1942246"/>
            <a:ext cx="5264150" cy="4471237"/>
          </a:xfrm>
          <a:prstGeom prst="rect">
            <a:avLst/>
          </a:prstGeom>
          <a:noFill/>
          <a:ln>
            <a:noFill/>
          </a:ln>
        </p:spPr>
        <p:txBody>
          <a:bodyPr spcFirstLastPara="1" wrap="square" lIns="91425" tIns="45700" rIns="91425" bIns="45700" anchor="t" anchorCtr="0">
            <a:normAutofit/>
          </a:bodyPr>
          <a:lstStyle>
            <a:lvl1pPr marL="457200" lvl="0" indent="-330200" algn="l">
              <a:lnSpc>
                <a:spcPct val="110000"/>
              </a:lnSpc>
              <a:spcBef>
                <a:spcPts val="1500"/>
              </a:spcBef>
              <a:spcAft>
                <a:spcPts val="0"/>
              </a:spcAft>
              <a:buClr>
                <a:srgbClr val="34BFA0"/>
              </a:buClr>
              <a:buSzPts val="1600"/>
              <a:buFont typeface="Arial"/>
              <a:buChar char="•"/>
              <a:defRPr sz="1600">
                <a:solidFill>
                  <a:schemeClr val="dk1"/>
                </a:solidFill>
                <a:latin typeface="Verdana"/>
                <a:ea typeface="Verdana"/>
                <a:cs typeface="Verdana"/>
                <a:sym typeface="Verdana"/>
              </a:defRPr>
            </a:lvl1pPr>
            <a:lvl2pPr marL="914400" lvl="1" indent="-355600" algn="l">
              <a:lnSpc>
                <a:spcPct val="90000"/>
              </a:lnSpc>
              <a:spcBef>
                <a:spcPts val="1500"/>
              </a:spcBef>
              <a:spcAft>
                <a:spcPts val="0"/>
              </a:spcAft>
              <a:buClr>
                <a:srgbClr val="008C7D"/>
              </a:buClr>
              <a:buSzPts val="2000"/>
              <a:buFont typeface="Arial"/>
              <a:buChar char="•"/>
              <a:defRPr sz="2000">
                <a:solidFill>
                  <a:srgbClr val="005FAA"/>
                </a:solidFill>
                <a:latin typeface="Verdana"/>
                <a:ea typeface="Verdana"/>
                <a:cs typeface="Verdana"/>
                <a:sym typeface="Verdana"/>
              </a:defRPr>
            </a:lvl2pPr>
            <a:lvl3pPr marL="1371600" lvl="2" indent="-342900" algn="l">
              <a:lnSpc>
                <a:spcPct val="90000"/>
              </a:lnSpc>
              <a:spcBef>
                <a:spcPts val="500"/>
              </a:spcBef>
              <a:spcAft>
                <a:spcPts val="0"/>
              </a:spcAft>
              <a:buClr>
                <a:srgbClr val="008C7D"/>
              </a:buClr>
              <a:buSzPts val="1800"/>
              <a:buFont typeface="Arial"/>
              <a:buChar char="•"/>
              <a:defRPr sz="1800">
                <a:solidFill>
                  <a:srgbClr val="005FAA"/>
                </a:solidFill>
                <a:latin typeface="Verdana"/>
                <a:ea typeface="Verdana"/>
                <a:cs typeface="Verdana"/>
                <a:sym typeface="Verdana"/>
              </a:defRPr>
            </a:lvl3pPr>
            <a:lvl4pPr marL="1828800" lvl="3" indent="-330200" algn="l">
              <a:lnSpc>
                <a:spcPct val="90000"/>
              </a:lnSpc>
              <a:spcBef>
                <a:spcPts val="500"/>
              </a:spcBef>
              <a:spcAft>
                <a:spcPts val="0"/>
              </a:spcAft>
              <a:buClr>
                <a:srgbClr val="008C7D"/>
              </a:buClr>
              <a:buSzPts val="1600"/>
              <a:buFont typeface="Arial"/>
              <a:buChar char="•"/>
              <a:defRPr sz="1600">
                <a:solidFill>
                  <a:srgbClr val="005FAA"/>
                </a:solidFill>
                <a:latin typeface="Verdana"/>
                <a:ea typeface="Verdana"/>
                <a:cs typeface="Verdana"/>
                <a:sym typeface="Verdana"/>
              </a:defRPr>
            </a:lvl4pPr>
            <a:lvl5pPr marL="2286000" lvl="4" indent="-330200" algn="l">
              <a:lnSpc>
                <a:spcPct val="90000"/>
              </a:lnSpc>
              <a:spcBef>
                <a:spcPts val="500"/>
              </a:spcBef>
              <a:spcAft>
                <a:spcPts val="0"/>
              </a:spcAft>
              <a:buClr>
                <a:srgbClr val="008C7D"/>
              </a:buClr>
              <a:buSzPts val="1600"/>
              <a:buFont typeface="Arial"/>
              <a:buChar char="•"/>
              <a:defRPr sz="1600">
                <a:solidFill>
                  <a:srgbClr val="005FAA"/>
                </a:solidFill>
                <a:latin typeface="Verdana"/>
                <a:ea typeface="Verdana"/>
                <a:cs typeface="Verdana"/>
                <a:sym typeface="Verdan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7" name="Google Shape;97;p31"/>
          <p:cNvPicPr preferRelativeResize="0"/>
          <p:nvPr/>
        </p:nvPicPr>
        <p:blipFill rotWithShape="1">
          <a:blip r:embed="rId2">
            <a:alphaModFix/>
          </a:blip>
          <a:srcRect/>
          <a:stretch/>
        </p:blipFill>
        <p:spPr>
          <a:xfrm>
            <a:off x="10816435" y="5859284"/>
            <a:ext cx="834293" cy="56246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parator slide 3">
  <p:cSld name="Separator slide 3">
    <p:spTree>
      <p:nvGrpSpPr>
        <p:cNvPr id="1" name="Shape 98"/>
        <p:cNvGrpSpPr/>
        <p:nvPr/>
      </p:nvGrpSpPr>
      <p:grpSpPr>
        <a:xfrm>
          <a:off x="0" y="0"/>
          <a:ext cx="0" cy="0"/>
          <a:chOff x="0" y="0"/>
          <a:chExt cx="0" cy="0"/>
        </a:xfrm>
      </p:grpSpPr>
      <p:sp>
        <p:nvSpPr>
          <p:cNvPr id="99" name="Google Shape;99;p32"/>
          <p:cNvSpPr/>
          <p:nvPr/>
        </p:nvSpPr>
        <p:spPr>
          <a:xfrm>
            <a:off x="0" y="0"/>
            <a:ext cx="7344697" cy="6858000"/>
          </a:xfrm>
          <a:prstGeom prst="rect">
            <a:avLst/>
          </a:prstGeom>
          <a:solidFill>
            <a:srgbClr val="6EAAB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0" name="Google Shape;100;p32"/>
          <p:cNvSpPr txBox="1">
            <a:spLocks noGrp="1"/>
          </p:cNvSpPr>
          <p:nvPr>
            <p:ph type="body" idx="1"/>
          </p:nvPr>
        </p:nvSpPr>
        <p:spPr>
          <a:xfrm>
            <a:off x="535975" y="2878525"/>
            <a:ext cx="6292527" cy="11009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Verdana"/>
                <a:ea typeface="Verdana"/>
                <a:cs typeface="Verdana"/>
                <a:sym typeface="Verdana"/>
              </a:defRPr>
            </a:lvl1pPr>
            <a:lvl2pPr marL="914400" lvl="1" indent="-381000" algn="l">
              <a:lnSpc>
                <a:spcPct val="90000"/>
              </a:lnSpc>
              <a:spcBef>
                <a:spcPts val="500"/>
              </a:spcBef>
              <a:spcAft>
                <a:spcPts val="0"/>
              </a:spcAft>
              <a:buClr>
                <a:schemeClr val="dk1"/>
              </a:buClr>
              <a:buSzPts val="2400"/>
              <a:buChar char="•"/>
              <a:defRPr>
                <a:latin typeface="Verdana"/>
                <a:ea typeface="Verdana"/>
                <a:cs typeface="Verdana"/>
                <a:sym typeface="Verdana"/>
              </a:defRPr>
            </a:lvl2pPr>
            <a:lvl3pPr marL="1371600" lvl="2" indent="-355600" algn="l">
              <a:lnSpc>
                <a:spcPct val="90000"/>
              </a:lnSpc>
              <a:spcBef>
                <a:spcPts val="500"/>
              </a:spcBef>
              <a:spcAft>
                <a:spcPts val="0"/>
              </a:spcAft>
              <a:buClr>
                <a:schemeClr val="dk1"/>
              </a:buClr>
              <a:buSzPts val="2000"/>
              <a:buChar char="•"/>
              <a:defRPr>
                <a:latin typeface="Verdana"/>
                <a:ea typeface="Verdana"/>
                <a:cs typeface="Verdana"/>
                <a:sym typeface="Verdana"/>
              </a:defRPr>
            </a:lvl3pPr>
            <a:lvl4pPr marL="1828800" lvl="3" indent="-342900" algn="l">
              <a:lnSpc>
                <a:spcPct val="90000"/>
              </a:lnSpc>
              <a:spcBef>
                <a:spcPts val="500"/>
              </a:spcBef>
              <a:spcAft>
                <a:spcPts val="0"/>
              </a:spcAft>
              <a:buClr>
                <a:schemeClr val="dk1"/>
              </a:buClr>
              <a:buSzPts val="1800"/>
              <a:buChar char="•"/>
              <a:defRPr>
                <a:latin typeface="Verdana"/>
                <a:ea typeface="Verdana"/>
                <a:cs typeface="Verdana"/>
                <a:sym typeface="Verdana"/>
              </a:defRPr>
            </a:lvl4pPr>
            <a:lvl5pPr marL="2286000" lvl="4" indent="-342900" algn="l">
              <a:lnSpc>
                <a:spcPct val="90000"/>
              </a:lnSpc>
              <a:spcBef>
                <a:spcPts val="500"/>
              </a:spcBef>
              <a:spcAft>
                <a:spcPts val="0"/>
              </a:spcAft>
              <a:buClr>
                <a:schemeClr val="dk1"/>
              </a:buClr>
              <a:buSzPts val="1800"/>
              <a:buChar char="•"/>
              <a:defRPr>
                <a:latin typeface="Verdana"/>
                <a:ea typeface="Verdana"/>
                <a:cs typeface="Verdana"/>
                <a:sym typeface="Verdan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32"/>
          <p:cNvSpPr>
            <a:spLocks noGrp="1"/>
          </p:cNvSpPr>
          <p:nvPr>
            <p:ph type="pic" idx="2"/>
          </p:nvPr>
        </p:nvSpPr>
        <p:spPr>
          <a:xfrm>
            <a:off x="7345363" y="0"/>
            <a:ext cx="4846637" cy="6858000"/>
          </a:xfrm>
          <a:prstGeom prst="rect">
            <a:avLst/>
          </a:prstGeom>
          <a:noFill/>
          <a:ln>
            <a:noFill/>
          </a:ln>
        </p:spPr>
      </p:sp>
      <p:pic>
        <p:nvPicPr>
          <p:cNvPr id="102" name="Google Shape;102;p32"/>
          <p:cNvPicPr preferRelativeResize="0"/>
          <p:nvPr/>
        </p:nvPicPr>
        <p:blipFill rotWithShape="1">
          <a:blip r:embed="rId2">
            <a:alphaModFix/>
          </a:blip>
          <a:srcRect/>
          <a:stretch/>
        </p:blipFill>
        <p:spPr>
          <a:xfrm>
            <a:off x="535975" y="600631"/>
            <a:ext cx="1061357" cy="71526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slide 3">
  <p:cSld name="Content slide 3">
    <p:spTree>
      <p:nvGrpSpPr>
        <p:cNvPr id="1" name="Shape 103"/>
        <p:cNvGrpSpPr/>
        <p:nvPr/>
      </p:nvGrpSpPr>
      <p:grpSpPr>
        <a:xfrm>
          <a:off x="0" y="0"/>
          <a:ext cx="0" cy="0"/>
          <a:chOff x="0" y="0"/>
          <a:chExt cx="0" cy="0"/>
        </a:xfrm>
      </p:grpSpPr>
      <p:sp>
        <p:nvSpPr>
          <p:cNvPr id="104" name="Google Shape;104;p33"/>
          <p:cNvSpPr txBox="1">
            <a:spLocks noGrp="1"/>
          </p:cNvSpPr>
          <p:nvPr>
            <p:ph type="body" idx="1"/>
          </p:nvPr>
        </p:nvSpPr>
        <p:spPr>
          <a:xfrm>
            <a:off x="535975" y="615193"/>
            <a:ext cx="8705997" cy="11009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5FAA"/>
              </a:buClr>
              <a:buSzPts val="3200"/>
              <a:buNone/>
              <a:defRPr sz="3200" b="1">
                <a:solidFill>
                  <a:srgbClr val="005FAA"/>
                </a:solidFill>
                <a:latin typeface="Verdana"/>
                <a:ea typeface="Verdana"/>
                <a:cs typeface="Verdana"/>
                <a:sym typeface="Verdana"/>
              </a:defRPr>
            </a:lvl1pPr>
            <a:lvl2pPr marL="914400" lvl="1" indent="-381000" algn="l">
              <a:lnSpc>
                <a:spcPct val="90000"/>
              </a:lnSpc>
              <a:spcBef>
                <a:spcPts val="500"/>
              </a:spcBef>
              <a:spcAft>
                <a:spcPts val="0"/>
              </a:spcAft>
              <a:buClr>
                <a:schemeClr val="dk1"/>
              </a:buClr>
              <a:buSzPts val="2400"/>
              <a:buChar char="•"/>
              <a:defRPr>
                <a:latin typeface="Verdana"/>
                <a:ea typeface="Verdana"/>
                <a:cs typeface="Verdana"/>
                <a:sym typeface="Verdana"/>
              </a:defRPr>
            </a:lvl2pPr>
            <a:lvl3pPr marL="1371600" lvl="2" indent="-355600" algn="l">
              <a:lnSpc>
                <a:spcPct val="90000"/>
              </a:lnSpc>
              <a:spcBef>
                <a:spcPts val="500"/>
              </a:spcBef>
              <a:spcAft>
                <a:spcPts val="0"/>
              </a:spcAft>
              <a:buClr>
                <a:schemeClr val="dk1"/>
              </a:buClr>
              <a:buSzPts val="2000"/>
              <a:buChar char="•"/>
              <a:defRPr>
                <a:latin typeface="Verdana"/>
                <a:ea typeface="Verdana"/>
                <a:cs typeface="Verdana"/>
                <a:sym typeface="Verdana"/>
              </a:defRPr>
            </a:lvl3pPr>
            <a:lvl4pPr marL="1828800" lvl="3" indent="-342900" algn="l">
              <a:lnSpc>
                <a:spcPct val="90000"/>
              </a:lnSpc>
              <a:spcBef>
                <a:spcPts val="500"/>
              </a:spcBef>
              <a:spcAft>
                <a:spcPts val="0"/>
              </a:spcAft>
              <a:buClr>
                <a:schemeClr val="dk1"/>
              </a:buClr>
              <a:buSzPts val="1800"/>
              <a:buChar char="•"/>
              <a:defRPr>
                <a:latin typeface="Verdana"/>
                <a:ea typeface="Verdana"/>
                <a:cs typeface="Verdana"/>
                <a:sym typeface="Verdana"/>
              </a:defRPr>
            </a:lvl4pPr>
            <a:lvl5pPr marL="2286000" lvl="4" indent="-342900" algn="l">
              <a:lnSpc>
                <a:spcPct val="90000"/>
              </a:lnSpc>
              <a:spcBef>
                <a:spcPts val="500"/>
              </a:spcBef>
              <a:spcAft>
                <a:spcPts val="0"/>
              </a:spcAft>
              <a:buClr>
                <a:schemeClr val="dk1"/>
              </a:buClr>
              <a:buSzPts val="1800"/>
              <a:buChar char="•"/>
              <a:defRPr>
                <a:latin typeface="Verdana"/>
                <a:ea typeface="Verdana"/>
                <a:cs typeface="Verdana"/>
                <a:sym typeface="Verdan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33"/>
          <p:cNvSpPr txBox="1">
            <a:spLocks noGrp="1"/>
          </p:cNvSpPr>
          <p:nvPr>
            <p:ph type="body" idx="2"/>
          </p:nvPr>
        </p:nvSpPr>
        <p:spPr>
          <a:xfrm>
            <a:off x="535975" y="1941830"/>
            <a:ext cx="5264150" cy="4485891"/>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rgbClr val="008C7D"/>
              </a:buClr>
              <a:buSzPts val="1800"/>
              <a:buFont typeface="Arial"/>
              <a:buChar char="•"/>
              <a:defRPr sz="1800">
                <a:solidFill>
                  <a:schemeClr val="dk1"/>
                </a:solidFill>
                <a:latin typeface="Verdana"/>
                <a:ea typeface="Verdana"/>
                <a:cs typeface="Verdana"/>
                <a:sym typeface="Verdana"/>
              </a:defRPr>
            </a:lvl1pPr>
            <a:lvl2pPr marL="914400" lvl="1" indent="-330200" algn="l">
              <a:lnSpc>
                <a:spcPct val="110000"/>
              </a:lnSpc>
              <a:spcBef>
                <a:spcPts val="1500"/>
              </a:spcBef>
              <a:spcAft>
                <a:spcPts val="0"/>
              </a:spcAft>
              <a:buClr>
                <a:srgbClr val="008C7D"/>
              </a:buClr>
              <a:buSzPts val="1600"/>
              <a:buFont typeface="Arial"/>
              <a:buChar char="•"/>
              <a:defRPr sz="1600">
                <a:solidFill>
                  <a:schemeClr val="dk1"/>
                </a:solidFill>
                <a:latin typeface="Verdana"/>
                <a:ea typeface="Verdana"/>
                <a:cs typeface="Verdana"/>
                <a:sym typeface="Verdana"/>
              </a:defRPr>
            </a:lvl2pPr>
            <a:lvl3pPr marL="1371600" lvl="2" indent="-317500" algn="l">
              <a:lnSpc>
                <a:spcPct val="110000"/>
              </a:lnSpc>
              <a:spcBef>
                <a:spcPts val="1500"/>
              </a:spcBef>
              <a:spcAft>
                <a:spcPts val="0"/>
              </a:spcAft>
              <a:buClr>
                <a:srgbClr val="008C7D"/>
              </a:buClr>
              <a:buSzPts val="1400"/>
              <a:buFont typeface="Arial"/>
              <a:buChar char="•"/>
              <a:defRPr sz="1400">
                <a:solidFill>
                  <a:schemeClr val="dk1"/>
                </a:solidFill>
                <a:latin typeface="Verdana"/>
                <a:ea typeface="Verdana"/>
                <a:cs typeface="Verdana"/>
                <a:sym typeface="Verdana"/>
              </a:defRPr>
            </a:lvl3pPr>
            <a:lvl4pPr marL="1828800" lvl="3" indent="-304800" algn="l">
              <a:lnSpc>
                <a:spcPct val="90000"/>
              </a:lnSpc>
              <a:spcBef>
                <a:spcPts val="1500"/>
              </a:spcBef>
              <a:spcAft>
                <a:spcPts val="0"/>
              </a:spcAft>
              <a:buClr>
                <a:srgbClr val="008C7D"/>
              </a:buClr>
              <a:buSzPts val="1200"/>
              <a:buFont typeface="Arial"/>
              <a:buChar char="•"/>
              <a:defRPr sz="1200">
                <a:solidFill>
                  <a:srgbClr val="005FAA"/>
                </a:solidFill>
                <a:latin typeface="Verdana"/>
                <a:ea typeface="Verdana"/>
                <a:cs typeface="Verdana"/>
                <a:sym typeface="Verdana"/>
              </a:defRPr>
            </a:lvl4pPr>
            <a:lvl5pPr marL="2286000" lvl="4" indent="-304800" algn="l">
              <a:lnSpc>
                <a:spcPct val="90000"/>
              </a:lnSpc>
              <a:spcBef>
                <a:spcPts val="500"/>
              </a:spcBef>
              <a:spcAft>
                <a:spcPts val="0"/>
              </a:spcAft>
              <a:buClr>
                <a:srgbClr val="008C7D"/>
              </a:buClr>
              <a:buSzPts val="1200"/>
              <a:buFont typeface="Arial"/>
              <a:buChar char="•"/>
              <a:defRPr sz="1200">
                <a:solidFill>
                  <a:srgbClr val="005FAA"/>
                </a:solidFill>
                <a:latin typeface="Verdana"/>
                <a:ea typeface="Verdana"/>
                <a:cs typeface="Verdana"/>
                <a:sym typeface="Verdan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33"/>
          <p:cNvSpPr>
            <a:spLocks noGrp="1"/>
          </p:cNvSpPr>
          <p:nvPr>
            <p:ph type="pic" idx="3"/>
          </p:nvPr>
        </p:nvSpPr>
        <p:spPr>
          <a:xfrm>
            <a:off x="8087943" y="1943080"/>
            <a:ext cx="3562786" cy="3557598"/>
          </a:xfrm>
          <a:prstGeom prst="rect">
            <a:avLst/>
          </a:prstGeom>
          <a:noFill/>
          <a:ln>
            <a:noFill/>
          </a:ln>
        </p:spPr>
      </p:sp>
      <p:sp>
        <p:nvSpPr>
          <p:cNvPr id="107" name="Google Shape;107;p33"/>
          <p:cNvSpPr txBox="1">
            <a:spLocks noGrp="1"/>
          </p:cNvSpPr>
          <p:nvPr>
            <p:ph type="body" idx="4"/>
          </p:nvPr>
        </p:nvSpPr>
        <p:spPr>
          <a:xfrm>
            <a:off x="8022626" y="5714158"/>
            <a:ext cx="2539628" cy="6993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8C7D"/>
              </a:buClr>
              <a:buSzPts val="1300"/>
              <a:buFont typeface="Verdana"/>
              <a:buNone/>
              <a:defRPr sz="1300">
                <a:solidFill>
                  <a:schemeClr val="dk1"/>
                </a:solidFill>
                <a:latin typeface="Verdana"/>
                <a:ea typeface="Verdana"/>
                <a:cs typeface="Verdana"/>
                <a:sym typeface="Verdana"/>
              </a:defRPr>
            </a:lvl1pPr>
            <a:lvl2pPr marL="914400" lvl="1" indent="-355600" algn="l">
              <a:lnSpc>
                <a:spcPct val="90000"/>
              </a:lnSpc>
              <a:spcBef>
                <a:spcPts val="500"/>
              </a:spcBef>
              <a:spcAft>
                <a:spcPts val="0"/>
              </a:spcAft>
              <a:buClr>
                <a:srgbClr val="008C7D"/>
              </a:buClr>
              <a:buSzPts val="2000"/>
              <a:buFont typeface="Arial"/>
              <a:buChar char="•"/>
              <a:defRPr sz="2000">
                <a:solidFill>
                  <a:srgbClr val="005FAA"/>
                </a:solidFill>
                <a:latin typeface="Verdana"/>
                <a:ea typeface="Verdana"/>
                <a:cs typeface="Verdana"/>
                <a:sym typeface="Verdana"/>
              </a:defRPr>
            </a:lvl2pPr>
            <a:lvl3pPr marL="1371600" lvl="2" indent="-342900" algn="l">
              <a:lnSpc>
                <a:spcPct val="90000"/>
              </a:lnSpc>
              <a:spcBef>
                <a:spcPts val="500"/>
              </a:spcBef>
              <a:spcAft>
                <a:spcPts val="0"/>
              </a:spcAft>
              <a:buClr>
                <a:srgbClr val="008C7D"/>
              </a:buClr>
              <a:buSzPts val="1800"/>
              <a:buFont typeface="Arial"/>
              <a:buChar char="•"/>
              <a:defRPr sz="1800">
                <a:solidFill>
                  <a:srgbClr val="005FAA"/>
                </a:solidFill>
                <a:latin typeface="Verdana"/>
                <a:ea typeface="Verdana"/>
                <a:cs typeface="Verdana"/>
                <a:sym typeface="Verdana"/>
              </a:defRPr>
            </a:lvl3pPr>
            <a:lvl4pPr marL="1828800" lvl="3" indent="-330200" algn="l">
              <a:lnSpc>
                <a:spcPct val="90000"/>
              </a:lnSpc>
              <a:spcBef>
                <a:spcPts val="500"/>
              </a:spcBef>
              <a:spcAft>
                <a:spcPts val="0"/>
              </a:spcAft>
              <a:buClr>
                <a:srgbClr val="008C7D"/>
              </a:buClr>
              <a:buSzPts val="1600"/>
              <a:buFont typeface="Arial"/>
              <a:buChar char="•"/>
              <a:defRPr sz="1600">
                <a:solidFill>
                  <a:srgbClr val="005FAA"/>
                </a:solidFill>
                <a:latin typeface="Verdana"/>
                <a:ea typeface="Verdana"/>
                <a:cs typeface="Verdana"/>
                <a:sym typeface="Verdana"/>
              </a:defRPr>
            </a:lvl4pPr>
            <a:lvl5pPr marL="2286000" lvl="4" indent="-330200" algn="l">
              <a:lnSpc>
                <a:spcPct val="90000"/>
              </a:lnSpc>
              <a:spcBef>
                <a:spcPts val="500"/>
              </a:spcBef>
              <a:spcAft>
                <a:spcPts val="0"/>
              </a:spcAft>
              <a:buClr>
                <a:srgbClr val="008C7D"/>
              </a:buClr>
              <a:buSzPts val="1600"/>
              <a:buFont typeface="Arial"/>
              <a:buChar char="•"/>
              <a:defRPr sz="1600">
                <a:solidFill>
                  <a:srgbClr val="005FAA"/>
                </a:solidFill>
                <a:latin typeface="Verdana"/>
                <a:ea typeface="Verdana"/>
                <a:cs typeface="Verdana"/>
                <a:sym typeface="Verdan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33"/>
          <p:cNvSpPr/>
          <p:nvPr/>
        </p:nvSpPr>
        <p:spPr>
          <a:xfrm>
            <a:off x="8087944" y="4886701"/>
            <a:ext cx="756020" cy="756020"/>
          </a:xfrm>
          <a:prstGeom prst="rect">
            <a:avLst/>
          </a:prstGeom>
          <a:solidFill>
            <a:srgbClr val="FFCC0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09" name="Google Shape;109;p33"/>
          <p:cNvPicPr preferRelativeResize="0"/>
          <p:nvPr/>
        </p:nvPicPr>
        <p:blipFill rotWithShape="1">
          <a:blip r:embed="rId2">
            <a:alphaModFix/>
          </a:blip>
          <a:srcRect/>
          <a:stretch/>
        </p:blipFill>
        <p:spPr>
          <a:xfrm>
            <a:off x="10816435" y="5859284"/>
            <a:ext cx="834293" cy="56246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parator slide 2">
  <p:cSld name="Separator slide 2">
    <p:spTree>
      <p:nvGrpSpPr>
        <p:cNvPr id="1" name="Shape 110"/>
        <p:cNvGrpSpPr/>
        <p:nvPr/>
      </p:nvGrpSpPr>
      <p:grpSpPr>
        <a:xfrm>
          <a:off x="0" y="0"/>
          <a:ext cx="0" cy="0"/>
          <a:chOff x="0" y="0"/>
          <a:chExt cx="0" cy="0"/>
        </a:xfrm>
      </p:grpSpPr>
      <p:sp>
        <p:nvSpPr>
          <p:cNvPr id="111" name="Google Shape;111;p34"/>
          <p:cNvSpPr/>
          <p:nvPr/>
        </p:nvSpPr>
        <p:spPr>
          <a:xfrm>
            <a:off x="1" y="0"/>
            <a:ext cx="7521678" cy="6858000"/>
          </a:xfrm>
          <a:custGeom>
            <a:avLst/>
            <a:gdLst/>
            <a:ahLst/>
            <a:cxnLst/>
            <a:rect l="l" t="t" r="r" b="b"/>
            <a:pathLst>
              <a:path w="7521678" h="6858000" extrusionOk="0">
                <a:moveTo>
                  <a:pt x="0" y="0"/>
                </a:moveTo>
                <a:lnTo>
                  <a:pt x="6124931" y="0"/>
                </a:lnTo>
                <a:lnTo>
                  <a:pt x="6245834" y="126811"/>
                </a:lnTo>
                <a:cubicBezTo>
                  <a:pt x="7038538" y="998980"/>
                  <a:pt x="7521678" y="2157568"/>
                  <a:pt x="7521678" y="3429000"/>
                </a:cubicBezTo>
                <a:cubicBezTo>
                  <a:pt x="7521678" y="4700432"/>
                  <a:pt x="7038538" y="5859021"/>
                  <a:pt x="6245834" y="6731189"/>
                </a:cubicBezTo>
                <a:lnTo>
                  <a:pt x="6124931" y="6858000"/>
                </a:lnTo>
                <a:lnTo>
                  <a:pt x="0" y="6858000"/>
                </a:lnTo>
                <a:lnTo>
                  <a:pt x="0" y="0"/>
                </a:lnTo>
                <a:close/>
              </a:path>
            </a:pathLst>
          </a:custGeom>
          <a:solidFill>
            <a:srgbClr val="008C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2" name="Google Shape;112;p34"/>
          <p:cNvSpPr>
            <a:spLocks noGrp="1"/>
          </p:cNvSpPr>
          <p:nvPr>
            <p:ph type="pic" idx="2"/>
          </p:nvPr>
        </p:nvSpPr>
        <p:spPr>
          <a:xfrm>
            <a:off x="6124934" y="0"/>
            <a:ext cx="6067069" cy="6858000"/>
          </a:xfrm>
          <a:prstGeom prst="rect">
            <a:avLst/>
          </a:prstGeom>
          <a:noFill/>
          <a:ln>
            <a:noFill/>
          </a:ln>
        </p:spPr>
      </p:sp>
      <p:sp>
        <p:nvSpPr>
          <p:cNvPr id="113" name="Google Shape;113;p34"/>
          <p:cNvSpPr txBox="1">
            <a:spLocks noGrp="1"/>
          </p:cNvSpPr>
          <p:nvPr>
            <p:ph type="body" idx="1"/>
          </p:nvPr>
        </p:nvSpPr>
        <p:spPr>
          <a:xfrm>
            <a:off x="535975" y="2878525"/>
            <a:ext cx="6292527" cy="11009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Verdana"/>
                <a:ea typeface="Verdana"/>
                <a:cs typeface="Verdana"/>
                <a:sym typeface="Verdana"/>
              </a:defRPr>
            </a:lvl1pPr>
            <a:lvl2pPr marL="914400" lvl="1" indent="-381000" algn="l">
              <a:lnSpc>
                <a:spcPct val="90000"/>
              </a:lnSpc>
              <a:spcBef>
                <a:spcPts val="500"/>
              </a:spcBef>
              <a:spcAft>
                <a:spcPts val="0"/>
              </a:spcAft>
              <a:buClr>
                <a:schemeClr val="dk1"/>
              </a:buClr>
              <a:buSzPts val="2400"/>
              <a:buChar char="•"/>
              <a:defRPr>
                <a:latin typeface="Verdana"/>
                <a:ea typeface="Verdana"/>
                <a:cs typeface="Verdana"/>
                <a:sym typeface="Verdana"/>
              </a:defRPr>
            </a:lvl2pPr>
            <a:lvl3pPr marL="1371600" lvl="2" indent="-355600" algn="l">
              <a:lnSpc>
                <a:spcPct val="90000"/>
              </a:lnSpc>
              <a:spcBef>
                <a:spcPts val="500"/>
              </a:spcBef>
              <a:spcAft>
                <a:spcPts val="0"/>
              </a:spcAft>
              <a:buClr>
                <a:schemeClr val="dk1"/>
              </a:buClr>
              <a:buSzPts val="2000"/>
              <a:buChar char="•"/>
              <a:defRPr>
                <a:latin typeface="Verdana"/>
                <a:ea typeface="Verdana"/>
                <a:cs typeface="Verdana"/>
                <a:sym typeface="Verdana"/>
              </a:defRPr>
            </a:lvl3pPr>
            <a:lvl4pPr marL="1828800" lvl="3" indent="-342900" algn="l">
              <a:lnSpc>
                <a:spcPct val="90000"/>
              </a:lnSpc>
              <a:spcBef>
                <a:spcPts val="500"/>
              </a:spcBef>
              <a:spcAft>
                <a:spcPts val="0"/>
              </a:spcAft>
              <a:buClr>
                <a:schemeClr val="dk1"/>
              </a:buClr>
              <a:buSzPts val="1800"/>
              <a:buChar char="•"/>
              <a:defRPr>
                <a:latin typeface="Verdana"/>
                <a:ea typeface="Verdana"/>
                <a:cs typeface="Verdana"/>
                <a:sym typeface="Verdana"/>
              </a:defRPr>
            </a:lvl4pPr>
            <a:lvl5pPr marL="2286000" lvl="4" indent="-342900" algn="l">
              <a:lnSpc>
                <a:spcPct val="90000"/>
              </a:lnSpc>
              <a:spcBef>
                <a:spcPts val="500"/>
              </a:spcBef>
              <a:spcAft>
                <a:spcPts val="0"/>
              </a:spcAft>
              <a:buClr>
                <a:schemeClr val="dk1"/>
              </a:buClr>
              <a:buSzPts val="1800"/>
              <a:buChar char="•"/>
              <a:defRPr>
                <a:latin typeface="Verdana"/>
                <a:ea typeface="Verdana"/>
                <a:cs typeface="Verdana"/>
                <a:sym typeface="Verdan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4" name="Google Shape;114;p34"/>
          <p:cNvPicPr preferRelativeResize="0"/>
          <p:nvPr/>
        </p:nvPicPr>
        <p:blipFill rotWithShape="1">
          <a:blip r:embed="rId2">
            <a:alphaModFix/>
          </a:blip>
          <a:srcRect/>
          <a:stretch/>
        </p:blipFill>
        <p:spPr>
          <a:xfrm>
            <a:off x="535975" y="600631"/>
            <a:ext cx="1061357" cy="71526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115"/>
        <p:cNvGrpSpPr/>
        <p:nvPr/>
      </p:nvGrpSpPr>
      <p:grpSpPr>
        <a:xfrm>
          <a:off x="0" y="0"/>
          <a:ext cx="0" cy="0"/>
          <a:chOff x="0" y="0"/>
          <a:chExt cx="0" cy="0"/>
        </a:xfrm>
      </p:grpSpPr>
      <p:sp>
        <p:nvSpPr>
          <p:cNvPr id="116" name="Google Shape;116;p35"/>
          <p:cNvSpPr txBox="1">
            <a:spLocks noGrp="1"/>
          </p:cNvSpPr>
          <p:nvPr>
            <p:ph type="body" idx="1"/>
          </p:nvPr>
        </p:nvSpPr>
        <p:spPr>
          <a:xfrm>
            <a:off x="535975" y="615193"/>
            <a:ext cx="8705997" cy="11009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5FAA"/>
              </a:buClr>
              <a:buSzPts val="3200"/>
              <a:buNone/>
              <a:defRPr sz="3200" b="1">
                <a:solidFill>
                  <a:srgbClr val="005FAA"/>
                </a:solidFill>
                <a:latin typeface="Verdana"/>
                <a:ea typeface="Verdana"/>
                <a:cs typeface="Verdana"/>
                <a:sym typeface="Verdana"/>
              </a:defRPr>
            </a:lvl1pPr>
            <a:lvl2pPr marL="914400" lvl="1" indent="-381000" algn="l">
              <a:lnSpc>
                <a:spcPct val="90000"/>
              </a:lnSpc>
              <a:spcBef>
                <a:spcPts val="500"/>
              </a:spcBef>
              <a:spcAft>
                <a:spcPts val="0"/>
              </a:spcAft>
              <a:buClr>
                <a:schemeClr val="dk1"/>
              </a:buClr>
              <a:buSzPts val="2400"/>
              <a:buChar char="•"/>
              <a:defRPr>
                <a:latin typeface="Verdana"/>
                <a:ea typeface="Verdana"/>
                <a:cs typeface="Verdana"/>
                <a:sym typeface="Verdana"/>
              </a:defRPr>
            </a:lvl2pPr>
            <a:lvl3pPr marL="1371600" lvl="2" indent="-355600" algn="l">
              <a:lnSpc>
                <a:spcPct val="90000"/>
              </a:lnSpc>
              <a:spcBef>
                <a:spcPts val="500"/>
              </a:spcBef>
              <a:spcAft>
                <a:spcPts val="0"/>
              </a:spcAft>
              <a:buClr>
                <a:schemeClr val="dk1"/>
              </a:buClr>
              <a:buSzPts val="2000"/>
              <a:buChar char="•"/>
              <a:defRPr>
                <a:latin typeface="Verdana"/>
                <a:ea typeface="Verdana"/>
                <a:cs typeface="Verdana"/>
                <a:sym typeface="Verdana"/>
              </a:defRPr>
            </a:lvl3pPr>
            <a:lvl4pPr marL="1828800" lvl="3" indent="-342900" algn="l">
              <a:lnSpc>
                <a:spcPct val="90000"/>
              </a:lnSpc>
              <a:spcBef>
                <a:spcPts val="500"/>
              </a:spcBef>
              <a:spcAft>
                <a:spcPts val="0"/>
              </a:spcAft>
              <a:buClr>
                <a:schemeClr val="dk1"/>
              </a:buClr>
              <a:buSzPts val="1800"/>
              <a:buChar char="•"/>
              <a:defRPr>
                <a:latin typeface="Verdana"/>
                <a:ea typeface="Verdana"/>
                <a:cs typeface="Verdana"/>
                <a:sym typeface="Verdana"/>
              </a:defRPr>
            </a:lvl4pPr>
            <a:lvl5pPr marL="2286000" lvl="4" indent="-342900" algn="l">
              <a:lnSpc>
                <a:spcPct val="90000"/>
              </a:lnSpc>
              <a:spcBef>
                <a:spcPts val="500"/>
              </a:spcBef>
              <a:spcAft>
                <a:spcPts val="0"/>
              </a:spcAft>
              <a:buClr>
                <a:schemeClr val="dk1"/>
              </a:buClr>
              <a:buSzPts val="1800"/>
              <a:buChar char="•"/>
              <a:defRPr>
                <a:latin typeface="Verdana"/>
                <a:ea typeface="Verdana"/>
                <a:cs typeface="Verdana"/>
                <a:sym typeface="Verdan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35"/>
          <p:cNvSpPr txBox="1">
            <a:spLocks noGrp="1"/>
          </p:cNvSpPr>
          <p:nvPr>
            <p:ph type="body" idx="2"/>
          </p:nvPr>
        </p:nvSpPr>
        <p:spPr>
          <a:xfrm>
            <a:off x="535975" y="1942247"/>
            <a:ext cx="5264150" cy="4471237"/>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500"/>
              </a:spcBef>
              <a:spcAft>
                <a:spcPts val="0"/>
              </a:spcAft>
              <a:buClr>
                <a:srgbClr val="008C7D"/>
              </a:buClr>
              <a:buSzPts val="1600"/>
              <a:buFont typeface="Verdana"/>
              <a:buNone/>
              <a:defRPr sz="1600">
                <a:solidFill>
                  <a:schemeClr val="dk1"/>
                </a:solidFill>
                <a:latin typeface="Verdana"/>
                <a:ea typeface="Verdana"/>
                <a:cs typeface="Verdana"/>
                <a:sym typeface="Verdana"/>
              </a:defRPr>
            </a:lvl1pPr>
            <a:lvl2pPr marL="914400" lvl="1" indent="-355600" algn="l">
              <a:lnSpc>
                <a:spcPct val="90000"/>
              </a:lnSpc>
              <a:spcBef>
                <a:spcPts val="1500"/>
              </a:spcBef>
              <a:spcAft>
                <a:spcPts val="0"/>
              </a:spcAft>
              <a:buClr>
                <a:srgbClr val="008C7D"/>
              </a:buClr>
              <a:buSzPts val="2000"/>
              <a:buFont typeface="Arial"/>
              <a:buChar char="•"/>
              <a:defRPr sz="2000">
                <a:solidFill>
                  <a:srgbClr val="005FAA"/>
                </a:solidFill>
                <a:latin typeface="Verdana"/>
                <a:ea typeface="Verdana"/>
                <a:cs typeface="Verdana"/>
                <a:sym typeface="Verdana"/>
              </a:defRPr>
            </a:lvl2pPr>
            <a:lvl3pPr marL="1371600" lvl="2" indent="-342900" algn="l">
              <a:lnSpc>
                <a:spcPct val="90000"/>
              </a:lnSpc>
              <a:spcBef>
                <a:spcPts val="500"/>
              </a:spcBef>
              <a:spcAft>
                <a:spcPts val="0"/>
              </a:spcAft>
              <a:buClr>
                <a:srgbClr val="008C7D"/>
              </a:buClr>
              <a:buSzPts val="1800"/>
              <a:buFont typeface="Arial"/>
              <a:buChar char="•"/>
              <a:defRPr sz="1800">
                <a:solidFill>
                  <a:srgbClr val="005FAA"/>
                </a:solidFill>
                <a:latin typeface="Verdana"/>
                <a:ea typeface="Verdana"/>
                <a:cs typeface="Verdana"/>
                <a:sym typeface="Verdana"/>
              </a:defRPr>
            </a:lvl3pPr>
            <a:lvl4pPr marL="1828800" lvl="3" indent="-330200" algn="l">
              <a:lnSpc>
                <a:spcPct val="90000"/>
              </a:lnSpc>
              <a:spcBef>
                <a:spcPts val="500"/>
              </a:spcBef>
              <a:spcAft>
                <a:spcPts val="0"/>
              </a:spcAft>
              <a:buClr>
                <a:srgbClr val="008C7D"/>
              </a:buClr>
              <a:buSzPts val="1600"/>
              <a:buFont typeface="Arial"/>
              <a:buChar char="•"/>
              <a:defRPr sz="1600">
                <a:solidFill>
                  <a:srgbClr val="005FAA"/>
                </a:solidFill>
                <a:latin typeface="Verdana"/>
                <a:ea typeface="Verdana"/>
                <a:cs typeface="Verdana"/>
                <a:sym typeface="Verdana"/>
              </a:defRPr>
            </a:lvl4pPr>
            <a:lvl5pPr marL="2286000" lvl="4" indent="-330200" algn="l">
              <a:lnSpc>
                <a:spcPct val="90000"/>
              </a:lnSpc>
              <a:spcBef>
                <a:spcPts val="500"/>
              </a:spcBef>
              <a:spcAft>
                <a:spcPts val="0"/>
              </a:spcAft>
              <a:buClr>
                <a:srgbClr val="008C7D"/>
              </a:buClr>
              <a:buSzPts val="1600"/>
              <a:buFont typeface="Arial"/>
              <a:buChar char="•"/>
              <a:defRPr sz="1600">
                <a:solidFill>
                  <a:srgbClr val="005FAA"/>
                </a:solidFill>
                <a:latin typeface="Verdana"/>
                <a:ea typeface="Verdana"/>
                <a:cs typeface="Verdana"/>
                <a:sym typeface="Verdan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35"/>
          <p:cNvSpPr txBox="1">
            <a:spLocks noGrp="1"/>
          </p:cNvSpPr>
          <p:nvPr>
            <p:ph type="body" idx="3"/>
          </p:nvPr>
        </p:nvSpPr>
        <p:spPr>
          <a:xfrm>
            <a:off x="6386578" y="1942246"/>
            <a:ext cx="5264150" cy="3712105"/>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500"/>
              </a:spcBef>
              <a:spcAft>
                <a:spcPts val="0"/>
              </a:spcAft>
              <a:buClr>
                <a:srgbClr val="008C7D"/>
              </a:buClr>
              <a:buSzPts val="1600"/>
              <a:buFont typeface="Verdana"/>
              <a:buNone/>
              <a:defRPr sz="1600">
                <a:solidFill>
                  <a:schemeClr val="dk1"/>
                </a:solidFill>
                <a:latin typeface="Verdana"/>
                <a:ea typeface="Verdana"/>
                <a:cs typeface="Verdana"/>
                <a:sym typeface="Verdana"/>
              </a:defRPr>
            </a:lvl1pPr>
            <a:lvl2pPr marL="914400" lvl="1" indent="-355600" algn="l">
              <a:lnSpc>
                <a:spcPct val="90000"/>
              </a:lnSpc>
              <a:spcBef>
                <a:spcPts val="1500"/>
              </a:spcBef>
              <a:spcAft>
                <a:spcPts val="0"/>
              </a:spcAft>
              <a:buClr>
                <a:srgbClr val="008C7D"/>
              </a:buClr>
              <a:buSzPts val="2000"/>
              <a:buFont typeface="Arial"/>
              <a:buChar char="•"/>
              <a:defRPr sz="2000">
                <a:solidFill>
                  <a:srgbClr val="005FAA"/>
                </a:solidFill>
                <a:latin typeface="Verdana"/>
                <a:ea typeface="Verdana"/>
                <a:cs typeface="Verdana"/>
                <a:sym typeface="Verdana"/>
              </a:defRPr>
            </a:lvl2pPr>
            <a:lvl3pPr marL="1371600" lvl="2" indent="-342900" algn="l">
              <a:lnSpc>
                <a:spcPct val="90000"/>
              </a:lnSpc>
              <a:spcBef>
                <a:spcPts val="500"/>
              </a:spcBef>
              <a:spcAft>
                <a:spcPts val="0"/>
              </a:spcAft>
              <a:buClr>
                <a:srgbClr val="008C7D"/>
              </a:buClr>
              <a:buSzPts val="1800"/>
              <a:buFont typeface="Arial"/>
              <a:buChar char="•"/>
              <a:defRPr sz="1800">
                <a:solidFill>
                  <a:srgbClr val="005FAA"/>
                </a:solidFill>
                <a:latin typeface="Verdana"/>
                <a:ea typeface="Verdana"/>
                <a:cs typeface="Verdana"/>
                <a:sym typeface="Verdana"/>
              </a:defRPr>
            </a:lvl3pPr>
            <a:lvl4pPr marL="1828800" lvl="3" indent="-330200" algn="l">
              <a:lnSpc>
                <a:spcPct val="90000"/>
              </a:lnSpc>
              <a:spcBef>
                <a:spcPts val="500"/>
              </a:spcBef>
              <a:spcAft>
                <a:spcPts val="0"/>
              </a:spcAft>
              <a:buClr>
                <a:srgbClr val="008C7D"/>
              </a:buClr>
              <a:buSzPts val="1600"/>
              <a:buFont typeface="Arial"/>
              <a:buChar char="•"/>
              <a:defRPr sz="1600">
                <a:solidFill>
                  <a:srgbClr val="005FAA"/>
                </a:solidFill>
                <a:latin typeface="Verdana"/>
                <a:ea typeface="Verdana"/>
                <a:cs typeface="Verdana"/>
                <a:sym typeface="Verdana"/>
              </a:defRPr>
            </a:lvl4pPr>
            <a:lvl5pPr marL="2286000" lvl="4" indent="-330200" algn="l">
              <a:lnSpc>
                <a:spcPct val="90000"/>
              </a:lnSpc>
              <a:spcBef>
                <a:spcPts val="500"/>
              </a:spcBef>
              <a:spcAft>
                <a:spcPts val="0"/>
              </a:spcAft>
              <a:buClr>
                <a:srgbClr val="008C7D"/>
              </a:buClr>
              <a:buSzPts val="1600"/>
              <a:buFont typeface="Arial"/>
              <a:buChar char="•"/>
              <a:defRPr sz="1600">
                <a:solidFill>
                  <a:srgbClr val="005FAA"/>
                </a:solidFill>
                <a:latin typeface="Verdana"/>
                <a:ea typeface="Verdana"/>
                <a:cs typeface="Verdana"/>
                <a:sym typeface="Verdan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9" name="Google Shape;119;p35"/>
          <p:cNvPicPr preferRelativeResize="0"/>
          <p:nvPr/>
        </p:nvPicPr>
        <p:blipFill rotWithShape="1">
          <a:blip r:embed="rId2">
            <a:alphaModFix/>
          </a:blip>
          <a:srcRect/>
          <a:stretch/>
        </p:blipFill>
        <p:spPr>
          <a:xfrm>
            <a:off x="10816435" y="5859284"/>
            <a:ext cx="834293" cy="56246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tx">
  <p:cSld name="TITLE_AND_BODY">
    <p:bg>
      <p:bgPr>
        <a:blipFill>
          <a:blip r:embed="rId2">
            <a:alphaModFix/>
          </a:blip>
          <a:stretch>
            <a:fillRect/>
          </a:stretch>
        </a:blipFill>
        <a:effectLst/>
      </p:bgPr>
    </p:bg>
    <p:spTree>
      <p:nvGrpSpPr>
        <p:cNvPr id="1" name="Shape 120"/>
        <p:cNvGrpSpPr/>
        <p:nvPr/>
      </p:nvGrpSpPr>
      <p:grpSpPr>
        <a:xfrm>
          <a:off x="0" y="0"/>
          <a:ext cx="0" cy="0"/>
          <a:chOff x="0" y="0"/>
          <a:chExt cx="0" cy="0"/>
        </a:xfrm>
      </p:grpSpPr>
      <p:sp>
        <p:nvSpPr>
          <p:cNvPr id="121" name="Google Shape;121;p36"/>
          <p:cNvSpPr txBox="1">
            <a:spLocks noGrp="1"/>
          </p:cNvSpPr>
          <p:nvPr>
            <p:ph type="sldNum" idx="12"/>
          </p:nvPr>
        </p:nvSpPr>
        <p:spPr>
          <a:xfrm>
            <a:off x="5979516" y="6540500"/>
            <a:ext cx="267702" cy="287258"/>
          </a:xfrm>
          <a:prstGeom prst="rect">
            <a:avLst/>
          </a:prstGeom>
          <a:noFill/>
          <a:ln>
            <a:noFill/>
          </a:ln>
        </p:spPr>
        <p:txBody>
          <a:bodyPr spcFirstLastPara="1" wrap="square" lIns="50800" tIns="50800" rIns="50800" bIns="50800" anchor="t" anchorCtr="0">
            <a:spAutoFit/>
          </a:bodyPr>
          <a:lstStyle>
            <a:lvl1pPr marL="0" marR="0" lvl="0" indent="0" algn="l">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marR="0" lvl="1" indent="0" algn="l">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marR="0" lvl="2" indent="0" algn="l">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marR="0" lvl="3" indent="0" algn="l">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marR="0" lvl="4" indent="0" algn="l">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marR="0" lvl="5" indent="0" algn="l">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marR="0" lvl="6" indent="0" algn="l">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marR="0" lvl="7" indent="0" algn="l">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marR="0" lvl="8" indent="0" algn="l">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8"/>
        <p:cNvGrpSpPr/>
        <p:nvPr/>
      </p:nvGrpSpPr>
      <p:grpSpPr>
        <a:xfrm>
          <a:off x="0" y="0"/>
          <a:ext cx="0" cy="0"/>
          <a:chOff x="0" y="0"/>
          <a:chExt cx="0" cy="0"/>
        </a:xfrm>
      </p:grpSpPr>
      <p:sp>
        <p:nvSpPr>
          <p:cNvPr id="139" name="Google Shape;139;p12"/>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12"/>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1" name="Google Shape;141;p1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1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1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0" name="Google Shape;3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4"/>
        <p:cNvGrpSpPr/>
        <p:nvPr/>
      </p:nvGrpSpPr>
      <p:grpSpPr>
        <a:xfrm>
          <a:off x="0" y="0"/>
          <a:ext cx="0" cy="0"/>
          <a:chOff x="0" y="0"/>
          <a:chExt cx="0" cy="0"/>
        </a:xfrm>
      </p:grpSpPr>
      <p:sp>
        <p:nvSpPr>
          <p:cNvPr id="145" name="Google Shape;145;p13"/>
          <p:cNvSpPr txBox="1">
            <a:spLocks noGrp="1"/>
          </p:cNvSpPr>
          <p:nvPr>
            <p:ph type="title"/>
          </p:nvPr>
        </p:nvSpPr>
        <p:spPr>
          <a:xfrm>
            <a:off x="481542" y="2937934"/>
            <a:ext cx="5181600" cy="9080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2667"/>
              <a:buFont typeface="Calibri"/>
              <a:buNone/>
              <a:defRPr sz="2667"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13"/>
          <p:cNvSpPr txBox="1">
            <a:spLocks noGrp="1"/>
          </p:cNvSpPr>
          <p:nvPr>
            <p:ph type="body" idx="1"/>
          </p:nvPr>
        </p:nvSpPr>
        <p:spPr>
          <a:xfrm>
            <a:off x="481542" y="1937809"/>
            <a:ext cx="5181600" cy="1000125"/>
          </a:xfrm>
          <a:prstGeom prst="rect">
            <a:avLst/>
          </a:prstGeom>
          <a:noFill/>
          <a:ln>
            <a:noFill/>
          </a:ln>
        </p:spPr>
        <p:txBody>
          <a:bodyPr spcFirstLastPara="1" wrap="square" lIns="91425" tIns="45700" rIns="91425" bIns="45700" anchor="b" anchorCtr="0">
            <a:normAutofit/>
          </a:bodyPr>
          <a:lstStyle>
            <a:lvl1pPr marL="457200" lvl="0" indent="-228600" algn="l">
              <a:spcBef>
                <a:spcPts val="267"/>
              </a:spcBef>
              <a:spcAft>
                <a:spcPts val="0"/>
              </a:spcAft>
              <a:buClr>
                <a:srgbClr val="888888"/>
              </a:buClr>
              <a:buSzPts val="1333"/>
              <a:buNone/>
              <a:defRPr sz="1333">
                <a:solidFill>
                  <a:srgbClr val="888888"/>
                </a:solidFill>
              </a:defRPr>
            </a:lvl1pPr>
            <a:lvl2pPr marL="914400" lvl="1" indent="-228600" algn="l">
              <a:spcBef>
                <a:spcPts val="240"/>
              </a:spcBef>
              <a:spcAft>
                <a:spcPts val="0"/>
              </a:spcAft>
              <a:buClr>
                <a:srgbClr val="888888"/>
              </a:buClr>
              <a:buSzPts val="1200"/>
              <a:buNone/>
              <a:defRPr sz="1200">
                <a:solidFill>
                  <a:srgbClr val="888888"/>
                </a:solidFill>
              </a:defRPr>
            </a:lvl2pPr>
            <a:lvl3pPr marL="1371600" lvl="2" indent="-228600" algn="l">
              <a:spcBef>
                <a:spcPts val="213"/>
              </a:spcBef>
              <a:spcAft>
                <a:spcPts val="0"/>
              </a:spcAft>
              <a:buClr>
                <a:srgbClr val="888888"/>
              </a:buClr>
              <a:buSzPts val="1067"/>
              <a:buNone/>
              <a:defRPr sz="1067">
                <a:solidFill>
                  <a:srgbClr val="888888"/>
                </a:solidFill>
              </a:defRPr>
            </a:lvl3pPr>
            <a:lvl4pPr marL="1828800" lvl="3" indent="-228600" algn="l">
              <a:spcBef>
                <a:spcPts val="187"/>
              </a:spcBef>
              <a:spcAft>
                <a:spcPts val="0"/>
              </a:spcAft>
              <a:buClr>
                <a:srgbClr val="888888"/>
              </a:buClr>
              <a:buSzPts val="933"/>
              <a:buNone/>
              <a:defRPr sz="933">
                <a:solidFill>
                  <a:srgbClr val="888888"/>
                </a:solidFill>
              </a:defRPr>
            </a:lvl4pPr>
            <a:lvl5pPr marL="2286000" lvl="4" indent="-228600" algn="l">
              <a:spcBef>
                <a:spcPts val="187"/>
              </a:spcBef>
              <a:spcAft>
                <a:spcPts val="0"/>
              </a:spcAft>
              <a:buClr>
                <a:srgbClr val="888888"/>
              </a:buClr>
              <a:buSzPts val="933"/>
              <a:buNone/>
              <a:defRPr sz="933">
                <a:solidFill>
                  <a:srgbClr val="888888"/>
                </a:solidFill>
              </a:defRPr>
            </a:lvl5pPr>
            <a:lvl6pPr marL="2743200" lvl="5" indent="-228600" algn="l">
              <a:spcBef>
                <a:spcPts val="187"/>
              </a:spcBef>
              <a:spcAft>
                <a:spcPts val="0"/>
              </a:spcAft>
              <a:buClr>
                <a:srgbClr val="888888"/>
              </a:buClr>
              <a:buSzPts val="933"/>
              <a:buNone/>
              <a:defRPr sz="933">
                <a:solidFill>
                  <a:srgbClr val="888888"/>
                </a:solidFill>
              </a:defRPr>
            </a:lvl6pPr>
            <a:lvl7pPr marL="3200400" lvl="6" indent="-228600" algn="l">
              <a:spcBef>
                <a:spcPts val="187"/>
              </a:spcBef>
              <a:spcAft>
                <a:spcPts val="0"/>
              </a:spcAft>
              <a:buClr>
                <a:srgbClr val="888888"/>
              </a:buClr>
              <a:buSzPts val="933"/>
              <a:buNone/>
              <a:defRPr sz="933">
                <a:solidFill>
                  <a:srgbClr val="888888"/>
                </a:solidFill>
              </a:defRPr>
            </a:lvl7pPr>
            <a:lvl8pPr marL="3657600" lvl="7" indent="-228600" algn="l">
              <a:spcBef>
                <a:spcPts val="187"/>
              </a:spcBef>
              <a:spcAft>
                <a:spcPts val="0"/>
              </a:spcAft>
              <a:buClr>
                <a:srgbClr val="888888"/>
              </a:buClr>
              <a:buSzPts val="933"/>
              <a:buNone/>
              <a:defRPr sz="933">
                <a:solidFill>
                  <a:srgbClr val="888888"/>
                </a:solidFill>
              </a:defRPr>
            </a:lvl8pPr>
            <a:lvl9pPr marL="4114800" lvl="8" indent="-228600" algn="l">
              <a:spcBef>
                <a:spcPts val="187"/>
              </a:spcBef>
              <a:spcAft>
                <a:spcPts val="0"/>
              </a:spcAft>
              <a:buClr>
                <a:srgbClr val="888888"/>
              </a:buClr>
              <a:buSzPts val="933"/>
              <a:buNone/>
              <a:defRPr sz="933">
                <a:solidFill>
                  <a:srgbClr val="888888"/>
                </a:solidFill>
              </a:defRPr>
            </a:lvl9pPr>
          </a:lstStyle>
          <a:p>
            <a:endParaRPr/>
          </a:p>
        </p:txBody>
      </p:sp>
      <p:sp>
        <p:nvSpPr>
          <p:cNvPr id="147" name="Google Shape;147;p1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1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1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0"/>
        <p:cNvGrpSpPr/>
        <p:nvPr/>
      </p:nvGrpSpPr>
      <p:grpSpPr>
        <a:xfrm>
          <a:off x="0" y="0"/>
          <a:ext cx="0" cy="0"/>
          <a:chOff x="0" y="0"/>
          <a:chExt cx="0" cy="0"/>
        </a:xfrm>
      </p:grpSpPr>
      <p:sp>
        <p:nvSpPr>
          <p:cNvPr id="151" name="Google Shape;151;p14"/>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14"/>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rmAutofit/>
          </a:bodyPr>
          <a:lstStyle>
            <a:lvl1pPr marL="457200" lvl="0" indent="-347154" algn="l">
              <a:spcBef>
                <a:spcPts val="373"/>
              </a:spcBef>
              <a:spcAft>
                <a:spcPts val="0"/>
              </a:spcAft>
              <a:buClr>
                <a:schemeClr val="dk1"/>
              </a:buClr>
              <a:buSzPts val="1867"/>
              <a:buChar char="•"/>
              <a:defRPr sz="1867"/>
            </a:lvl1pPr>
            <a:lvl2pPr marL="914400" lvl="1" indent="-330200" algn="l">
              <a:spcBef>
                <a:spcPts val="320"/>
              </a:spcBef>
              <a:spcAft>
                <a:spcPts val="0"/>
              </a:spcAft>
              <a:buClr>
                <a:schemeClr val="dk1"/>
              </a:buClr>
              <a:buSzPts val="1600"/>
              <a:buChar char="–"/>
              <a:defRPr sz="1600"/>
            </a:lvl2pPr>
            <a:lvl3pPr marL="1371600" lvl="2" indent="-313245" algn="l">
              <a:spcBef>
                <a:spcPts val="267"/>
              </a:spcBef>
              <a:spcAft>
                <a:spcPts val="0"/>
              </a:spcAft>
              <a:buClr>
                <a:schemeClr val="dk1"/>
              </a:buClr>
              <a:buSzPts val="1333"/>
              <a:buChar char="•"/>
              <a:defRPr sz="1333"/>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153" name="Google Shape;153;p14"/>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rmAutofit/>
          </a:bodyPr>
          <a:lstStyle>
            <a:lvl1pPr marL="457200" lvl="0" indent="-347154" algn="l">
              <a:spcBef>
                <a:spcPts val="373"/>
              </a:spcBef>
              <a:spcAft>
                <a:spcPts val="0"/>
              </a:spcAft>
              <a:buClr>
                <a:schemeClr val="dk1"/>
              </a:buClr>
              <a:buSzPts val="1867"/>
              <a:buChar char="•"/>
              <a:defRPr sz="1867"/>
            </a:lvl1pPr>
            <a:lvl2pPr marL="914400" lvl="1" indent="-330200" algn="l">
              <a:spcBef>
                <a:spcPts val="320"/>
              </a:spcBef>
              <a:spcAft>
                <a:spcPts val="0"/>
              </a:spcAft>
              <a:buClr>
                <a:schemeClr val="dk1"/>
              </a:buClr>
              <a:buSzPts val="1600"/>
              <a:buChar char="–"/>
              <a:defRPr sz="1600"/>
            </a:lvl2pPr>
            <a:lvl3pPr marL="1371600" lvl="2" indent="-313245" algn="l">
              <a:spcBef>
                <a:spcPts val="267"/>
              </a:spcBef>
              <a:spcAft>
                <a:spcPts val="0"/>
              </a:spcAft>
              <a:buClr>
                <a:schemeClr val="dk1"/>
              </a:buClr>
              <a:buSzPts val="1333"/>
              <a:buChar char="•"/>
              <a:defRPr sz="1333"/>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154" name="Google Shape;154;p1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1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1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7"/>
        <p:cNvGrpSpPr/>
        <p:nvPr/>
      </p:nvGrpSpPr>
      <p:grpSpPr>
        <a:xfrm>
          <a:off x="0" y="0"/>
          <a:ext cx="0" cy="0"/>
          <a:chOff x="0" y="0"/>
          <a:chExt cx="0" cy="0"/>
        </a:xfrm>
      </p:grpSpPr>
      <p:sp>
        <p:nvSpPr>
          <p:cNvPr id="158" name="Google Shape;158;p15"/>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2933"/>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15"/>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rmAutofit/>
          </a:bodyPr>
          <a:lstStyle>
            <a:lvl1pPr marL="457200" lvl="0" indent="-228600" algn="l">
              <a:spcBef>
                <a:spcPts val="320"/>
              </a:spcBef>
              <a:spcAft>
                <a:spcPts val="0"/>
              </a:spcAft>
              <a:buClr>
                <a:schemeClr val="dk1"/>
              </a:buClr>
              <a:buSzPts val="1600"/>
              <a:buNone/>
              <a:defRPr sz="1600" b="1"/>
            </a:lvl1pPr>
            <a:lvl2pPr marL="914400" lvl="1" indent="-228600" algn="l">
              <a:spcBef>
                <a:spcPts val="267"/>
              </a:spcBef>
              <a:spcAft>
                <a:spcPts val="0"/>
              </a:spcAft>
              <a:buClr>
                <a:schemeClr val="dk1"/>
              </a:buClr>
              <a:buSzPts val="1333"/>
              <a:buNone/>
              <a:defRPr sz="1333" b="1"/>
            </a:lvl2pPr>
            <a:lvl3pPr marL="1371600" lvl="2" indent="-228600" algn="l">
              <a:spcBef>
                <a:spcPts val="240"/>
              </a:spcBef>
              <a:spcAft>
                <a:spcPts val="0"/>
              </a:spcAft>
              <a:buClr>
                <a:schemeClr val="dk1"/>
              </a:buClr>
              <a:buSzPts val="1200"/>
              <a:buNone/>
              <a:defRPr sz="1200" b="1"/>
            </a:lvl3pPr>
            <a:lvl4pPr marL="1828800" lvl="3" indent="-228600" algn="l">
              <a:spcBef>
                <a:spcPts val="213"/>
              </a:spcBef>
              <a:spcAft>
                <a:spcPts val="0"/>
              </a:spcAft>
              <a:buClr>
                <a:schemeClr val="dk1"/>
              </a:buClr>
              <a:buSzPts val="1067"/>
              <a:buNone/>
              <a:defRPr sz="1067" b="1"/>
            </a:lvl4pPr>
            <a:lvl5pPr marL="2286000" lvl="4" indent="-228600" algn="l">
              <a:spcBef>
                <a:spcPts val="213"/>
              </a:spcBef>
              <a:spcAft>
                <a:spcPts val="0"/>
              </a:spcAft>
              <a:buClr>
                <a:schemeClr val="dk1"/>
              </a:buClr>
              <a:buSzPts val="1067"/>
              <a:buNone/>
              <a:defRPr sz="1067" b="1"/>
            </a:lvl5pPr>
            <a:lvl6pPr marL="2743200" lvl="5" indent="-228600" algn="l">
              <a:spcBef>
                <a:spcPts val="213"/>
              </a:spcBef>
              <a:spcAft>
                <a:spcPts val="0"/>
              </a:spcAft>
              <a:buClr>
                <a:schemeClr val="dk1"/>
              </a:buClr>
              <a:buSzPts val="1067"/>
              <a:buNone/>
              <a:defRPr sz="1067" b="1"/>
            </a:lvl6pPr>
            <a:lvl7pPr marL="3200400" lvl="6" indent="-228600" algn="l">
              <a:spcBef>
                <a:spcPts val="213"/>
              </a:spcBef>
              <a:spcAft>
                <a:spcPts val="0"/>
              </a:spcAft>
              <a:buClr>
                <a:schemeClr val="dk1"/>
              </a:buClr>
              <a:buSzPts val="1067"/>
              <a:buNone/>
              <a:defRPr sz="1067" b="1"/>
            </a:lvl7pPr>
            <a:lvl8pPr marL="3657600" lvl="7" indent="-228600" algn="l">
              <a:spcBef>
                <a:spcPts val="213"/>
              </a:spcBef>
              <a:spcAft>
                <a:spcPts val="0"/>
              </a:spcAft>
              <a:buClr>
                <a:schemeClr val="dk1"/>
              </a:buClr>
              <a:buSzPts val="1067"/>
              <a:buNone/>
              <a:defRPr sz="1067" b="1"/>
            </a:lvl8pPr>
            <a:lvl9pPr marL="4114800" lvl="8" indent="-228600" algn="l">
              <a:spcBef>
                <a:spcPts val="213"/>
              </a:spcBef>
              <a:spcAft>
                <a:spcPts val="0"/>
              </a:spcAft>
              <a:buClr>
                <a:schemeClr val="dk1"/>
              </a:buClr>
              <a:buSzPts val="1067"/>
              <a:buNone/>
              <a:defRPr sz="1067" b="1"/>
            </a:lvl9pPr>
          </a:lstStyle>
          <a:p>
            <a:endParaRPr/>
          </a:p>
        </p:txBody>
      </p:sp>
      <p:sp>
        <p:nvSpPr>
          <p:cNvPr id="160" name="Google Shape;160;p15"/>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rmAutofit/>
          </a:bodyPr>
          <a:lstStyle>
            <a:lvl1pPr marL="457200" lvl="0" indent="-330200" algn="l">
              <a:spcBef>
                <a:spcPts val="320"/>
              </a:spcBef>
              <a:spcAft>
                <a:spcPts val="0"/>
              </a:spcAft>
              <a:buClr>
                <a:schemeClr val="dk1"/>
              </a:buClr>
              <a:buSzPts val="1600"/>
              <a:buChar char="•"/>
              <a:defRPr sz="1600"/>
            </a:lvl1pPr>
            <a:lvl2pPr marL="914400" lvl="1" indent="-313245" algn="l">
              <a:spcBef>
                <a:spcPts val="267"/>
              </a:spcBef>
              <a:spcAft>
                <a:spcPts val="0"/>
              </a:spcAft>
              <a:buClr>
                <a:schemeClr val="dk1"/>
              </a:buClr>
              <a:buSzPts val="1333"/>
              <a:buChar char="–"/>
              <a:defRPr sz="1333"/>
            </a:lvl2pPr>
            <a:lvl3pPr marL="1371600" lvl="2" indent="-304800" algn="l">
              <a:spcBef>
                <a:spcPts val="240"/>
              </a:spcBef>
              <a:spcAft>
                <a:spcPts val="0"/>
              </a:spcAft>
              <a:buClr>
                <a:schemeClr val="dk1"/>
              </a:buClr>
              <a:buSzPts val="1200"/>
              <a:buChar char="•"/>
              <a:defRPr sz="1200"/>
            </a:lvl3pPr>
            <a:lvl4pPr marL="1828800" lvl="3" indent="-296354" algn="l">
              <a:spcBef>
                <a:spcPts val="213"/>
              </a:spcBef>
              <a:spcAft>
                <a:spcPts val="0"/>
              </a:spcAft>
              <a:buClr>
                <a:schemeClr val="dk1"/>
              </a:buClr>
              <a:buSzPts val="1067"/>
              <a:buChar char="–"/>
              <a:defRPr sz="1067"/>
            </a:lvl4pPr>
            <a:lvl5pPr marL="2286000" lvl="4" indent="-296354" algn="l">
              <a:spcBef>
                <a:spcPts val="213"/>
              </a:spcBef>
              <a:spcAft>
                <a:spcPts val="0"/>
              </a:spcAft>
              <a:buClr>
                <a:schemeClr val="dk1"/>
              </a:buClr>
              <a:buSzPts val="1067"/>
              <a:buChar char="»"/>
              <a:defRPr sz="1067"/>
            </a:lvl5pPr>
            <a:lvl6pPr marL="2743200" lvl="5" indent="-296354" algn="l">
              <a:spcBef>
                <a:spcPts val="213"/>
              </a:spcBef>
              <a:spcAft>
                <a:spcPts val="0"/>
              </a:spcAft>
              <a:buClr>
                <a:schemeClr val="dk1"/>
              </a:buClr>
              <a:buSzPts val="1067"/>
              <a:buChar char="•"/>
              <a:defRPr sz="1067"/>
            </a:lvl6pPr>
            <a:lvl7pPr marL="3200400" lvl="6" indent="-296354" algn="l">
              <a:spcBef>
                <a:spcPts val="213"/>
              </a:spcBef>
              <a:spcAft>
                <a:spcPts val="0"/>
              </a:spcAft>
              <a:buClr>
                <a:schemeClr val="dk1"/>
              </a:buClr>
              <a:buSzPts val="1067"/>
              <a:buChar char="•"/>
              <a:defRPr sz="1067"/>
            </a:lvl7pPr>
            <a:lvl8pPr marL="3657600" lvl="7" indent="-296354" algn="l">
              <a:spcBef>
                <a:spcPts val="213"/>
              </a:spcBef>
              <a:spcAft>
                <a:spcPts val="0"/>
              </a:spcAft>
              <a:buClr>
                <a:schemeClr val="dk1"/>
              </a:buClr>
              <a:buSzPts val="1067"/>
              <a:buChar char="•"/>
              <a:defRPr sz="1067"/>
            </a:lvl8pPr>
            <a:lvl9pPr marL="4114800" lvl="8" indent="-296354" algn="l">
              <a:spcBef>
                <a:spcPts val="213"/>
              </a:spcBef>
              <a:spcAft>
                <a:spcPts val="0"/>
              </a:spcAft>
              <a:buClr>
                <a:schemeClr val="dk1"/>
              </a:buClr>
              <a:buSzPts val="1067"/>
              <a:buChar char="•"/>
              <a:defRPr sz="1067"/>
            </a:lvl9pPr>
          </a:lstStyle>
          <a:p>
            <a:endParaRPr/>
          </a:p>
        </p:txBody>
      </p:sp>
      <p:sp>
        <p:nvSpPr>
          <p:cNvPr id="161" name="Google Shape;161;p15"/>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rmAutofit/>
          </a:bodyPr>
          <a:lstStyle>
            <a:lvl1pPr marL="457200" lvl="0" indent="-228600" algn="l">
              <a:spcBef>
                <a:spcPts val="320"/>
              </a:spcBef>
              <a:spcAft>
                <a:spcPts val="0"/>
              </a:spcAft>
              <a:buClr>
                <a:schemeClr val="dk1"/>
              </a:buClr>
              <a:buSzPts val="1600"/>
              <a:buNone/>
              <a:defRPr sz="1600" b="1"/>
            </a:lvl1pPr>
            <a:lvl2pPr marL="914400" lvl="1" indent="-228600" algn="l">
              <a:spcBef>
                <a:spcPts val="267"/>
              </a:spcBef>
              <a:spcAft>
                <a:spcPts val="0"/>
              </a:spcAft>
              <a:buClr>
                <a:schemeClr val="dk1"/>
              </a:buClr>
              <a:buSzPts val="1333"/>
              <a:buNone/>
              <a:defRPr sz="1333" b="1"/>
            </a:lvl2pPr>
            <a:lvl3pPr marL="1371600" lvl="2" indent="-228600" algn="l">
              <a:spcBef>
                <a:spcPts val="240"/>
              </a:spcBef>
              <a:spcAft>
                <a:spcPts val="0"/>
              </a:spcAft>
              <a:buClr>
                <a:schemeClr val="dk1"/>
              </a:buClr>
              <a:buSzPts val="1200"/>
              <a:buNone/>
              <a:defRPr sz="1200" b="1"/>
            </a:lvl3pPr>
            <a:lvl4pPr marL="1828800" lvl="3" indent="-228600" algn="l">
              <a:spcBef>
                <a:spcPts val="213"/>
              </a:spcBef>
              <a:spcAft>
                <a:spcPts val="0"/>
              </a:spcAft>
              <a:buClr>
                <a:schemeClr val="dk1"/>
              </a:buClr>
              <a:buSzPts val="1067"/>
              <a:buNone/>
              <a:defRPr sz="1067" b="1"/>
            </a:lvl4pPr>
            <a:lvl5pPr marL="2286000" lvl="4" indent="-228600" algn="l">
              <a:spcBef>
                <a:spcPts val="213"/>
              </a:spcBef>
              <a:spcAft>
                <a:spcPts val="0"/>
              </a:spcAft>
              <a:buClr>
                <a:schemeClr val="dk1"/>
              </a:buClr>
              <a:buSzPts val="1067"/>
              <a:buNone/>
              <a:defRPr sz="1067" b="1"/>
            </a:lvl5pPr>
            <a:lvl6pPr marL="2743200" lvl="5" indent="-228600" algn="l">
              <a:spcBef>
                <a:spcPts val="213"/>
              </a:spcBef>
              <a:spcAft>
                <a:spcPts val="0"/>
              </a:spcAft>
              <a:buClr>
                <a:schemeClr val="dk1"/>
              </a:buClr>
              <a:buSzPts val="1067"/>
              <a:buNone/>
              <a:defRPr sz="1067" b="1"/>
            </a:lvl6pPr>
            <a:lvl7pPr marL="3200400" lvl="6" indent="-228600" algn="l">
              <a:spcBef>
                <a:spcPts val="213"/>
              </a:spcBef>
              <a:spcAft>
                <a:spcPts val="0"/>
              </a:spcAft>
              <a:buClr>
                <a:schemeClr val="dk1"/>
              </a:buClr>
              <a:buSzPts val="1067"/>
              <a:buNone/>
              <a:defRPr sz="1067" b="1"/>
            </a:lvl7pPr>
            <a:lvl8pPr marL="3657600" lvl="7" indent="-228600" algn="l">
              <a:spcBef>
                <a:spcPts val="213"/>
              </a:spcBef>
              <a:spcAft>
                <a:spcPts val="0"/>
              </a:spcAft>
              <a:buClr>
                <a:schemeClr val="dk1"/>
              </a:buClr>
              <a:buSzPts val="1067"/>
              <a:buNone/>
              <a:defRPr sz="1067" b="1"/>
            </a:lvl8pPr>
            <a:lvl9pPr marL="4114800" lvl="8" indent="-228600" algn="l">
              <a:spcBef>
                <a:spcPts val="213"/>
              </a:spcBef>
              <a:spcAft>
                <a:spcPts val="0"/>
              </a:spcAft>
              <a:buClr>
                <a:schemeClr val="dk1"/>
              </a:buClr>
              <a:buSzPts val="1067"/>
              <a:buNone/>
              <a:defRPr sz="1067" b="1"/>
            </a:lvl9pPr>
          </a:lstStyle>
          <a:p>
            <a:endParaRPr/>
          </a:p>
        </p:txBody>
      </p:sp>
      <p:sp>
        <p:nvSpPr>
          <p:cNvPr id="162" name="Google Shape;162;p15"/>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rmAutofit/>
          </a:bodyPr>
          <a:lstStyle>
            <a:lvl1pPr marL="457200" lvl="0" indent="-330200" algn="l">
              <a:spcBef>
                <a:spcPts val="320"/>
              </a:spcBef>
              <a:spcAft>
                <a:spcPts val="0"/>
              </a:spcAft>
              <a:buClr>
                <a:schemeClr val="dk1"/>
              </a:buClr>
              <a:buSzPts val="1600"/>
              <a:buChar char="•"/>
              <a:defRPr sz="1600"/>
            </a:lvl1pPr>
            <a:lvl2pPr marL="914400" lvl="1" indent="-313245" algn="l">
              <a:spcBef>
                <a:spcPts val="267"/>
              </a:spcBef>
              <a:spcAft>
                <a:spcPts val="0"/>
              </a:spcAft>
              <a:buClr>
                <a:schemeClr val="dk1"/>
              </a:buClr>
              <a:buSzPts val="1333"/>
              <a:buChar char="–"/>
              <a:defRPr sz="1333"/>
            </a:lvl2pPr>
            <a:lvl3pPr marL="1371600" lvl="2" indent="-304800" algn="l">
              <a:spcBef>
                <a:spcPts val="240"/>
              </a:spcBef>
              <a:spcAft>
                <a:spcPts val="0"/>
              </a:spcAft>
              <a:buClr>
                <a:schemeClr val="dk1"/>
              </a:buClr>
              <a:buSzPts val="1200"/>
              <a:buChar char="•"/>
              <a:defRPr sz="1200"/>
            </a:lvl3pPr>
            <a:lvl4pPr marL="1828800" lvl="3" indent="-296354" algn="l">
              <a:spcBef>
                <a:spcPts val="213"/>
              </a:spcBef>
              <a:spcAft>
                <a:spcPts val="0"/>
              </a:spcAft>
              <a:buClr>
                <a:schemeClr val="dk1"/>
              </a:buClr>
              <a:buSzPts val="1067"/>
              <a:buChar char="–"/>
              <a:defRPr sz="1067"/>
            </a:lvl4pPr>
            <a:lvl5pPr marL="2286000" lvl="4" indent="-296354" algn="l">
              <a:spcBef>
                <a:spcPts val="213"/>
              </a:spcBef>
              <a:spcAft>
                <a:spcPts val="0"/>
              </a:spcAft>
              <a:buClr>
                <a:schemeClr val="dk1"/>
              </a:buClr>
              <a:buSzPts val="1067"/>
              <a:buChar char="»"/>
              <a:defRPr sz="1067"/>
            </a:lvl5pPr>
            <a:lvl6pPr marL="2743200" lvl="5" indent="-296354" algn="l">
              <a:spcBef>
                <a:spcPts val="213"/>
              </a:spcBef>
              <a:spcAft>
                <a:spcPts val="0"/>
              </a:spcAft>
              <a:buClr>
                <a:schemeClr val="dk1"/>
              </a:buClr>
              <a:buSzPts val="1067"/>
              <a:buChar char="•"/>
              <a:defRPr sz="1067"/>
            </a:lvl6pPr>
            <a:lvl7pPr marL="3200400" lvl="6" indent="-296354" algn="l">
              <a:spcBef>
                <a:spcPts val="213"/>
              </a:spcBef>
              <a:spcAft>
                <a:spcPts val="0"/>
              </a:spcAft>
              <a:buClr>
                <a:schemeClr val="dk1"/>
              </a:buClr>
              <a:buSzPts val="1067"/>
              <a:buChar char="•"/>
              <a:defRPr sz="1067"/>
            </a:lvl7pPr>
            <a:lvl8pPr marL="3657600" lvl="7" indent="-296354" algn="l">
              <a:spcBef>
                <a:spcPts val="213"/>
              </a:spcBef>
              <a:spcAft>
                <a:spcPts val="0"/>
              </a:spcAft>
              <a:buClr>
                <a:schemeClr val="dk1"/>
              </a:buClr>
              <a:buSzPts val="1067"/>
              <a:buChar char="•"/>
              <a:defRPr sz="1067"/>
            </a:lvl8pPr>
            <a:lvl9pPr marL="4114800" lvl="8" indent="-296354" algn="l">
              <a:spcBef>
                <a:spcPts val="213"/>
              </a:spcBef>
              <a:spcAft>
                <a:spcPts val="0"/>
              </a:spcAft>
              <a:buClr>
                <a:schemeClr val="dk1"/>
              </a:buClr>
              <a:buSzPts val="1067"/>
              <a:buChar char="•"/>
              <a:defRPr sz="1067"/>
            </a:lvl9pPr>
          </a:lstStyle>
          <a:p>
            <a:endParaRPr/>
          </a:p>
        </p:txBody>
      </p:sp>
      <p:sp>
        <p:nvSpPr>
          <p:cNvPr id="163" name="Google Shape;163;p1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1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1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6"/>
        <p:cNvGrpSpPr/>
        <p:nvPr/>
      </p:nvGrpSpPr>
      <p:grpSpPr>
        <a:xfrm>
          <a:off x="0" y="0"/>
          <a:ext cx="0" cy="0"/>
          <a:chOff x="0" y="0"/>
          <a:chExt cx="0" cy="0"/>
        </a:xfrm>
      </p:grpSpPr>
      <p:sp>
        <p:nvSpPr>
          <p:cNvPr id="167" name="Google Shape;167;p16"/>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1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1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1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1"/>
        <p:cNvGrpSpPr/>
        <p:nvPr/>
      </p:nvGrpSpPr>
      <p:grpSpPr>
        <a:xfrm>
          <a:off x="0" y="0"/>
          <a:ext cx="0" cy="0"/>
          <a:chOff x="0" y="0"/>
          <a:chExt cx="0" cy="0"/>
        </a:xfrm>
      </p:grpSpPr>
      <p:sp>
        <p:nvSpPr>
          <p:cNvPr id="172" name="Google Shape;172;p17"/>
          <p:cNvSpPr txBox="1">
            <a:spLocks noGrp="1"/>
          </p:cNvSpPr>
          <p:nvPr>
            <p:ph type="title"/>
          </p:nvPr>
        </p:nvSpPr>
        <p:spPr>
          <a:xfrm>
            <a:off x="304800" y="182033"/>
            <a:ext cx="2005542" cy="774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333"/>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17"/>
          <p:cNvSpPr txBox="1">
            <a:spLocks noGrp="1"/>
          </p:cNvSpPr>
          <p:nvPr>
            <p:ph type="body" idx="1"/>
          </p:nvPr>
        </p:nvSpPr>
        <p:spPr>
          <a:xfrm>
            <a:off x="2383367" y="182034"/>
            <a:ext cx="3407833" cy="3902075"/>
          </a:xfrm>
          <a:prstGeom prst="rect">
            <a:avLst/>
          </a:prstGeom>
          <a:noFill/>
          <a:ln>
            <a:noFill/>
          </a:ln>
        </p:spPr>
        <p:txBody>
          <a:bodyPr spcFirstLastPara="1" wrap="square" lIns="91425" tIns="45700" rIns="91425" bIns="45700" anchor="t" anchorCtr="0">
            <a:normAutofit/>
          </a:bodyPr>
          <a:lstStyle>
            <a:lvl1pPr marL="457200" lvl="0" indent="-364045" algn="l">
              <a:spcBef>
                <a:spcPts val="427"/>
              </a:spcBef>
              <a:spcAft>
                <a:spcPts val="0"/>
              </a:spcAft>
              <a:buClr>
                <a:schemeClr val="dk1"/>
              </a:buClr>
              <a:buSzPts val="2133"/>
              <a:buChar char="•"/>
              <a:defRPr sz="2133"/>
            </a:lvl1pPr>
            <a:lvl2pPr marL="914400" lvl="1" indent="-347154" algn="l">
              <a:spcBef>
                <a:spcPts val="373"/>
              </a:spcBef>
              <a:spcAft>
                <a:spcPts val="0"/>
              </a:spcAft>
              <a:buClr>
                <a:schemeClr val="dk1"/>
              </a:buClr>
              <a:buSzPts val="1867"/>
              <a:buChar char="–"/>
              <a:defRPr sz="1867"/>
            </a:lvl2pPr>
            <a:lvl3pPr marL="1371600" lvl="2" indent="-330200" algn="l">
              <a:spcBef>
                <a:spcPts val="320"/>
              </a:spcBef>
              <a:spcAft>
                <a:spcPts val="0"/>
              </a:spcAft>
              <a:buClr>
                <a:schemeClr val="dk1"/>
              </a:buClr>
              <a:buSzPts val="1600"/>
              <a:buChar char="•"/>
              <a:defRPr sz="1600"/>
            </a:lvl3pPr>
            <a:lvl4pPr marL="1828800" lvl="3" indent="-313245" algn="l">
              <a:spcBef>
                <a:spcPts val="267"/>
              </a:spcBef>
              <a:spcAft>
                <a:spcPts val="0"/>
              </a:spcAft>
              <a:buClr>
                <a:schemeClr val="dk1"/>
              </a:buClr>
              <a:buSzPts val="1333"/>
              <a:buChar char="–"/>
              <a:defRPr sz="1333"/>
            </a:lvl4pPr>
            <a:lvl5pPr marL="2286000" lvl="4" indent="-313245" algn="l">
              <a:spcBef>
                <a:spcPts val="267"/>
              </a:spcBef>
              <a:spcAft>
                <a:spcPts val="0"/>
              </a:spcAft>
              <a:buClr>
                <a:schemeClr val="dk1"/>
              </a:buClr>
              <a:buSzPts val="1333"/>
              <a:buChar char="»"/>
              <a:defRPr sz="1333"/>
            </a:lvl5pPr>
            <a:lvl6pPr marL="2743200" lvl="5" indent="-313245" algn="l">
              <a:spcBef>
                <a:spcPts val="267"/>
              </a:spcBef>
              <a:spcAft>
                <a:spcPts val="0"/>
              </a:spcAft>
              <a:buClr>
                <a:schemeClr val="dk1"/>
              </a:buClr>
              <a:buSzPts val="1333"/>
              <a:buChar char="•"/>
              <a:defRPr sz="1333"/>
            </a:lvl6pPr>
            <a:lvl7pPr marL="3200400" lvl="6" indent="-313245" algn="l">
              <a:spcBef>
                <a:spcPts val="267"/>
              </a:spcBef>
              <a:spcAft>
                <a:spcPts val="0"/>
              </a:spcAft>
              <a:buClr>
                <a:schemeClr val="dk1"/>
              </a:buClr>
              <a:buSzPts val="1333"/>
              <a:buChar char="•"/>
              <a:defRPr sz="1333"/>
            </a:lvl7pPr>
            <a:lvl8pPr marL="3657600" lvl="7" indent="-313245" algn="l">
              <a:spcBef>
                <a:spcPts val="267"/>
              </a:spcBef>
              <a:spcAft>
                <a:spcPts val="0"/>
              </a:spcAft>
              <a:buClr>
                <a:schemeClr val="dk1"/>
              </a:buClr>
              <a:buSzPts val="1333"/>
              <a:buChar char="•"/>
              <a:defRPr sz="1333"/>
            </a:lvl8pPr>
            <a:lvl9pPr marL="4114800" lvl="8" indent="-313245" algn="l">
              <a:spcBef>
                <a:spcPts val="267"/>
              </a:spcBef>
              <a:spcAft>
                <a:spcPts val="0"/>
              </a:spcAft>
              <a:buClr>
                <a:schemeClr val="dk1"/>
              </a:buClr>
              <a:buSzPts val="1333"/>
              <a:buChar char="•"/>
              <a:defRPr sz="1333"/>
            </a:lvl9pPr>
          </a:lstStyle>
          <a:p>
            <a:endParaRPr/>
          </a:p>
        </p:txBody>
      </p:sp>
      <p:sp>
        <p:nvSpPr>
          <p:cNvPr id="174" name="Google Shape;174;p17"/>
          <p:cNvSpPr txBox="1">
            <a:spLocks noGrp="1"/>
          </p:cNvSpPr>
          <p:nvPr>
            <p:ph type="body" idx="2"/>
          </p:nvPr>
        </p:nvSpPr>
        <p:spPr>
          <a:xfrm>
            <a:off x="304800" y="956734"/>
            <a:ext cx="2005542" cy="3127375"/>
          </a:xfrm>
          <a:prstGeom prst="rect">
            <a:avLst/>
          </a:prstGeom>
          <a:noFill/>
          <a:ln>
            <a:noFill/>
          </a:ln>
        </p:spPr>
        <p:txBody>
          <a:bodyPr spcFirstLastPara="1" wrap="square" lIns="91425" tIns="45700" rIns="91425" bIns="45700" anchor="t" anchorCtr="0">
            <a:normAutofit/>
          </a:bodyPr>
          <a:lstStyle>
            <a:lvl1pPr marL="457200" lvl="0" indent="-228600" algn="l">
              <a:spcBef>
                <a:spcPts val="187"/>
              </a:spcBef>
              <a:spcAft>
                <a:spcPts val="0"/>
              </a:spcAft>
              <a:buClr>
                <a:schemeClr val="dk1"/>
              </a:buClr>
              <a:buSzPts val="933"/>
              <a:buNone/>
              <a:defRPr sz="933"/>
            </a:lvl1pPr>
            <a:lvl2pPr marL="914400" lvl="1" indent="-228600" algn="l">
              <a:spcBef>
                <a:spcPts val="160"/>
              </a:spcBef>
              <a:spcAft>
                <a:spcPts val="0"/>
              </a:spcAft>
              <a:buClr>
                <a:schemeClr val="dk1"/>
              </a:buClr>
              <a:buSzPts val="800"/>
              <a:buNone/>
              <a:defRPr sz="800"/>
            </a:lvl2pPr>
            <a:lvl3pPr marL="1371600" lvl="2" indent="-228600" algn="l">
              <a:spcBef>
                <a:spcPts val="133"/>
              </a:spcBef>
              <a:spcAft>
                <a:spcPts val="0"/>
              </a:spcAft>
              <a:buClr>
                <a:schemeClr val="dk1"/>
              </a:buClr>
              <a:buSzPts val="667"/>
              <a:buNone/>
              <a:defRPr sz="667"/>
            </a:lvl3pPr>
            <a:lvl4pPr marL="1828800" lvl="3" indent="-228600" algn="l">
              <a:spcBef>
                <a:spcPts val="120"/>
              </a:spcBef>
              <a:spcAft>
                <a:spcPts val="0"/>
              </a:spcAft>
              <a:buClr>
                <a:schemeClr val="dk1"/>
              </a:buClr>
              <a:buSzPts val="600"/>
              <a:buNone/>
              <a:defRPr sz="600"/>
            </a:lvl4pPr>
            <a:lvl5pPr marL="2286000" lvl="4" indent="-228600" algn="l">
              <a:spcBef>
                <a:spcPts val="120"/>
              </a:spcBef>
              <a:spcAft>
                <a:spcPts val="0"/>
              </a:spcAft>
              <a:buClr>
                <a:schemeClr val="dk1"/>
              </a:buClr>
              <a:buSzPts val="600"/>
              <a:buNone/>
              <a:defRPr sz="600"/>
            </a:lvl5pPr>
            <a:lvl6pPr marL="2743200" lvl="5" indent="-228600" algn="l">
              <a:spcBef>
                <a:spcPts val="120"/>
              </a:spcBef>
              <a:spcAft>
                <a:spcPts val="0"/>
              </a:spcAft>
              <a:buClr>
                <a:schemeClr val="dk1"/>
              </a:buClr>
              <a:buSzPts val="600"/>
              <a:buNone/>
              <a:defRPr sz="600"/>
            </a:lvl6pPr>
            <a:lvl7pPr marL="3200400" lvl="6" indent="-228600" algn="l">
              <a:spcBef>
                <a:spcPts val="120"/>
              </a:spcBef>
              <a:spcAft>
                <a:spcPts val="0"/>
              </a:spcAft>
              <a:buClr>
                <a:schemeClr val="dk1"/>
              </a:buClr>
              <a:buSzPts val="600"/>
              <a:buNone/>
              <a:defRPr sz="600"/>
            </a:lvl7pPr>
            <a:lvl8pPr marL="3657600" lvl="7" indent="-228600" algn="l">
              <a:spcBef>
                <a:spcPts val="120"/>
              </a:spcBef>
              <a:spcAft>
                <a:spcPts val="0"/>
              </a:spcAft>
              <a:buClr>
                <a:schemeClr val="dk1"/>
              </a:buClr>
              <a:buSzPts val="600"/>
              <a:buNone/>
              <a:defRPr sz="600"/>
            </a:lvl8pPr>
            <a:lvl9pPr marL="4114800" lvl="8" indent="-228600" algn="l">
              <a:spcBef>
                <a:spcPts val="120"/>
              </a:spcBef>
              <a:spcAft>
                <a:spcPts val="0"/>
              </a:spcAft>
              <a:buClr>
                <a:schemeClr val="dk1"/>
              </a:buClr>
              <a:buSzPts val="600"/>
              <a:buNone/>
              <a:defRPr sz="600"/>
            </a:lvl9pPr>
          </a:lstStyle>
          <a:p>
            <a:endParaRPr/>
          </a:p>
        </p:txBody>
      </p:sp>
      <p:sp>
        <p:nvSpPr>
          <p:cNvPr id="175" name="Google Shape;175;p1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1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1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8"/>
        <p:cNvGrpSpPr/>
        <p:nvPr/>
      </p:nvGrpSpPr>
      <p:grpSpPr>
        <a:xfrm>
          <a:off x="0" y="0"/>
          <a:ext cx="0" cy="0"/>
          <a:chOff x="0" y="0"/>
          <a:chExt cx="0" cy="0"/>
        </a:xfrm>
      </p:grpSpPr>
      <p:sp>
        <p:nvSpPr>
          <p:cNvPr id="179" name="Google Shape;179;p18"/>
          <p:cNvSpPr txBox="1">
            <a:spLocks noGrp="1"/>
          </p:cNvSpPr>
          <p:nvPr>
            <p:ph type="title"/>
          </p:nvPr>
        </p:nvSpPr>
        <p:spPr>
          <a:xfrm>
            <a:off x="1194859" y="3200400"/>
            <a:ext cx="3657600" cy="3778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333"/>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p18"/>
          <p:cNvSpPr>
            <a:spLocks noGrp="1"/>
          </p:cNvSpPr>
          <p:nvPr>
            <p:ph type="pic" idx="2"/>
          </p:nvPr>
        </p:nvSpPr>
        <p:spPr>
          <a:xfrm>
            <a:off x="1194859" y="408517"/>
            <a:ext cx="3657600" cy="2743200"/>
          </a:xfrm>
          <a:prstGeom prst="rect">
            <a:avLst/>
          </a:prstGeom>
          <a:noFill/>
          <a:ln>
            <a:noFill/>
          </a:ln>
        </p:spPr>
      </p:sp>
      <p:sp>
        <p:nvSpPr>
          <p:cNvPr id="181" name="Google Shape;181;p18"/>
          <p:cNvSpPr txBox="1">
            <a:spLocks noGrp="1"/>
          </p:cNvSpPr>
          <p:nvPr>
            <p:ph type="body" idx="1"/>
          </p:nvPr>
        </p:nvSpPr>
        <p:spPr>
          <a:xfrm>
            <a:off x="1194859" y="3578225"/>
            <a:ext cx="3657600" cy="536575"/>
          </a:xfrm>
          <a:prstGeom prst="rect">
            <a:avLst/>
          </a:prstGeom>
          <a:noFill/>
          <a:ln>
            <a:noFill/>
          </a:ln>
        </p:spPr>
        <p:txBody>
          <a:bodyPr spcFirstLastPara="1" wrap="square" lIns="91425" tIns="45700" rIns="91425" bIns="45700" anchor="t" anchorCtr="0">
            <a:normAutofit/>
          </a:bodyPr>
          <a:lstStyle>
            <a:lvl1pPr marL="457200" lvl="0" indent="-228600" algn="l">
              <a:spcBef>
                <a:spcPts val="187"/>
              </a:spcBef>
              <a:spcAft>
                <a:spcPts val="0"/>
              </a:spcAft>
              <a:buClr>
                <a:schemeClr val="dk1"/>
              </a:buClr>
              <a:buSzPts val="933"/>
              <a:buNone/>
              <a:defRPr sz="933"/>
            </a:lvl1pPr>
            <a:lvl2pPr marL="914400" lvl="1" indent="-228600" algn="l">
              <a:spcBef>
                <a:spcPts val="160"/>
              </a:spcBef>
              <a:spcAft>
                <a:spcPts val="0"/>
              </a:spcAft>
              <a:buClr>
                <a:schemeClr val="dk1"/>
              </a:buClr>
              <a:buSzPts val="800"/>
              <a:buNone/>
              <a:defRPr sz="800"/>
            </a:lvl2pPr>
            <a:lvl3pPr marL="1371600" lvl="2" indent="-228600" algn="l">
              <a:spcBef>
                <a:spcPts val="133"/>
              </a:spcBef>
              <a:spcAft>
                <a:spcPts val="0"/>
              </a:spcAft>
              <a:buClr>
                <a:schemeClr val="dk1"/>
              </a:buClr>
              <a:buSzPts val="667"/>
              <a:buNone/>
              <a:defRPr sz="667"/>
            </a:lvl3pPr>
            <a:lvl4pPr marL="1828800" lvl="3" indent="-228600" algn="l">
              <a:spcBef>
                <a:spcPts val="120"/>
              </a:spcBef>
              <a:spcAft>
                <a:spcPts val="0"/>
              </a:spcAft>
              <a:buClr>
                <a:schemeClr val="dk1"/>
              </a:buClr>
              <a:buSzPts val="600"/>
              <a:buNone/>
              <a:defRPr sz="600"/>
            </a:lvl4pPr>
            <a:lvl5pPr marL="2286000" lvl="4" indent="-228600" algn="l">
              <a:spcBef>
                <a:spcPts val="120"/>
              </a:spcBef>
              <a:spcAft>
                <a:spcPts val="0"/>
              </a:spcAft>
              <a:buClr>
                <a:schemeClr val="dk1"/>
              </a:buClr>
              <a:buSzPts val="600"/>
              <a:buNone/>
              <a:defRPr sz="600"/>
            </a:lvl5pPr>
            <a:lvl6pPr marL="2743200" lvl="5" indent="-228600" algn="l">
              <a:spcBef>
                <a:spcPts val="120"/>
              </a:spcBef>
              <a:spcAft>
                <a:spcPts val="0"/>
              </a:spcAft>
              <a:buClr>
                <a:schemeClr val="dk1"/>
              </a:buClr>
              <a:buSzPts val="600"/>
              <a:buNone/>
              <a:defRPr sz="600"/>
            </a:lvl6pPr>
            <a:lvl7pPr marL="3200400" lvl="6" indent="-228600" algn="l">
              <a:spcBef>
                <a:spcPts val="120"/>
              </a:spcBef>
              <a:spcAft>
                <a:spcPts val="0"/>
              </a:spcAft>
              <a:buClr>
                <a:schemeClr val="dk1"/>
              </a:buClr>
              <a:buSzPts val="600"/>
              <a:buNone/>
              <a:defRPr sz="600"/>
            </a:lvl7pPr>
            <a:lvl8pPr marL="3657600" lvl="7" indent="-228600" algn="l">
              <a:spcBef>
                <a:spcPts val="120"/>
              </a:spcBef>
              <a:spcAft>
                <a:spcPts val="0"/>
              </a:spcAft>
              <a:buClr>
                <a:schemeClr val="dk1"/>
              </a:buClr>
              <a:buSzPts val="600"/>
              <a:buNone/>
              <a:defRPr sz="600"/>
            </a:lvl8pPr>
            <a:lvl9pPr marL="4114800" lvl="8" indent="-228600" algn="l">
              <a:spcBef>
                <a:spcPts val="120"/>
              </a:spcBef>
              <a:spcAft>
                <a:spcPts val="0"/>
              </a:spcAft>
              <a:buClr>
                <a:schemeClr val="dk1"/>
              </a:buClr>
              <a:buSzPts val="600"/>
              <a:buNone/>
              <a:defRPr sz="600"/>
            </a:lvl9pPr>
          </a:lstStyle>
          <a:p>
            <a:endParaRPr/>
          </a:p>
        </p:txBody>
      </p:sp>
      <p:sp>
        <p:nvSpPr>
          <p:cNvPr id="182" name="Google Shape;182;p1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1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5"/>
        <p:cNvGrpSpPr/>
        <p:nvPr/>
      </p:nvGrpSpPr>
      <p:grpSpPr>
        <a:xfrm>
          <a:off x="0" y="0"/>
          <a:ext cx="0" cy="0"/>
          <a:chOff x="0" y="0"/>
          <a:chExt cx="0" cy="0"/>
        </a:xfrm>
      </p:grpSpPr>
      <p:sp>
        <p:nvSpPr>
          <p:cNvPr id="186" name="Google Shape;186;p19"/>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19"/>
          <p:cNvSpPr txBox="1">
            <a:spLocks noGrp="1"/>
          </p:cNvSpPr>
          <p:nvPr>
            <p:ph type="body" idx="1"/>
          </p:nvPr>
        </p:nvSpPr>
        <p:spPr>
          <a:xfrm rot="5400000">
            <a:off x="1539346" y="-167746"/>
            <a:ext cx="3017309" cy="548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8" name="Google Shape;188;p1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1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1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1"/>
        <p:cNvGrpSpPr/>
        <p:nvPr/>
      </p:nvGrpSpPr>
      <p:grpSpPr>
        <a:xfrm>
          <a:off x="0" y="0"/>
          <a:ext cx="0" cy="0"/>
          <a:chOff x="0" y="0"/>
          <a:chExt cx="0" cy="0"/>
        </a:xfrm>
      </p:grpSpPr>
      <p:sp>
        <p:nvSpPr>
          <p:cNvPr id="192" name="Google Shape;192;p20"/>
          <p:cNvSpPr txBox="1">
            <a:spLocks noGrp="1"/>
          </p:cNvSpPr>
          <p:nvPr>
            <p:ph type="title"/>
          </p:nvPr>
        </p:nvSpPr>
        <p:spPr>
          <a:xfrm rot="5400000">
            <a:off x="3154892" y="1447800"/>
            <a:ext cx="3901017" cy="137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3" name="Google Shape;193;p20"/>
          <p:cNvSpPr txBox="1">
            <a:spLocks noGrp="1"/>
          </p:cNvSpPr>
          <p:nvPr>
            <p:ph type="body" idx="1"/>
          </p:nvPr>
        </p:nvSpPr>
        <p:spPr>
          <a:xfrm rot="5400000">
            <a:off x="360892" y="127000"/>
            <a:ext cx="3901017" cy="4013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4" name="Google Shape;194;p2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2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2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5"/>
        <p:cNvGrpSpPr/>
        <p:nvPr/>
      </p:nvGrpSpPr>
      <p:grpSpPr>
        <a:xfrm>
          <a:off x="0" y="0"/>
          <a:ext cx="0" cy="0"/>
          <a:chOff x="0" y="0"/>
          <a:chExt cx="0" cy="0"/>
        </a:xfrm>
      </p:grpSpPr>
      <p:sp>
        <p:nvSpPr>
          <p:cNvPr id="206" name="Google Shape;206;p38"/>
          <p:cNvSpPr txBox="1">
            <a:spLocks noGrp="1"/>
          </p:cNvSpPr>
          <p:nvPr>
            <p:ph type="dt" idx="10"/>
          </p:nvPr>
        </p:nvSpPr>
        <p:spPr>
          <a:xfrm>
            <a:off x="609600" y="6245241"/>
            <a:ext cx="2844800" cy="476251"/>
          </a:xfrm>
          <a:prstGeom prst="rect">
            <a:avLst/>
          </a:prstGeom>
          <a:noFill/>
          <a:ln>
            <a:noFill/>
          </a:ln>
        </p:spPr>
        <p:txBody>
          <a:bodyPr spcFirstLastPara="1" wrap="square" lIns="91350" tIns="45675" rIns="91350" bIns="456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38"/>
          <p:cNvSpPr txBox="1">
            <a:spLocks noGrp="1"/>
          </p:cNvSpPr>
          <p:nvPr>
            <p:ph type="ftr" idx="11"/>
          </p:nvPr>
        </p:nvSpPr>
        <p:spPr>
          <a:xfrm>
            <a:off x="4165607" y="6245241"/>
            <a:ext cx="3860800" cy="476251"/>
          </a:xfrm>
          <a:prstGeom prst="rect">
            <a:avLst/>
          </a:prstGeom>
          <a:noFill/>
          <a:ln>
            <a:noFill/>
          </a:ln>
        </p:spPr>
        <p:txBody>
          <a:bodyPr spcFirstLastPara="1" wrap="square" lIns="91350" tIns="45675" rIns="91350" bIns="456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38"/>
          <p:cNvSpPr txBox="1">
            <a:spLocks noGrp="1"/>
          </p:cNvSpPr>
          <p:nvPr>
            <p:ph type="sldNum" idx="12"/>
          </p:nvPr>
        </p:nvSpPr>
        <p:spPr>
          <a:xfrm>
            <a:off x="10593919" y="6400825"/>
            <a:ext cx="1358900" cy="341313"/>
          </a:xfrm>
          <a:prstGeom prst="rect">
            <a:avLst/>
          </a:prstGeom>
          <a:noFill/>
          <a:ln>
            <a:noFill/>
          </a:ln>
        </p:spPr>
        <p:txBody>
          <a:bodyPr spcFirstLastPara="1" wrap="square" lIns="91350" tIns="45675" rIns="91350" bIns="45675" anchor="t" anchorCtr="0">
            <a:noAutofit/>
          </a:bodyPr>
          <a:lstStyle>
            <a:lvl1pPr marL="0" marR="0" lvl="0" indent="0" algn="r">
              <a:spcBef>
                <a:spcPts val="0"/>
              </a:spcBef>
              <a:buNone/>
              <a:defRPr sz="1500">
                <a:solidFill>
                  <a:schemeClr val="dk1"/>
                </a:solidFill>
                <a:latin typeface="Arial"/>
                <a:ea typeface="Arial"/>
                <a:cs typeface="Arial"/>
                <a:sym typeface="Arial"/>
              </a:defRPr>
            </a:lvl1pPr>
            <a:lvl2pPr marL="0" marR="0" lvl="1" indent="0" algn="r">
              <a:spcBef>
                <a:spcPts val="0"/>
              </a:spcBef>
              <a:buNone/>
              <a:defRPr sz="1500">
                <a:solidFill>
                  <a:schemeClr val="dk1"/>
                </a:solidFill>
                <a:latin typeface="Arial"/>
                <a:ea typeface="Arial"/>
                <a:cs typeface="Arial"/>
                <a:sym typeface="Arial"/>
              </a:defRPr>
            </a:lvl2pPr>
            <a:lvl3pPr marL="0" marR="0" lvl="2" indent="0" algn="r">
              <a:spcBef>
                <a:spcPts val="0"/>
              </a:spcBef>
              <a:buNone/>
              <a:defRPr sz="1500">
                <a:solidFill>
                  <a:schemeClr val="dk1"/>
                </a:solidFill>
                <a:latin typeface="Arial"/>
                <a:ea typeface="Arial"/>
                <a:cs typeface="Arial"/>
                <a:sym typeface="Arial"/>
              </a:defRPr>
            </a:lvl3pPr>
            <a:lvl4pPr marL="0" marR="0" lvl="3" indent="0" algn="r">
              <a:spcBef>
                <a:spcPts val="0"/>
              </a:spcBef>
              <a:buNone/>
              <a:defRPr sz="1500">
                <a:solidFill>
                  <a:schemeClr val="dk1"/>
                </a:solidFill>
                <a:latin typeface="Arial"/>
                <a:ea typeface="Arial"/>
                <a:cs typeface="Arial"/>
                <a:sym typeface="Arial"/>
              </a:defRPr>
            </a:lvl4pPr>
            <a:lvl5pPr marL="0" marR="0" lvl="4" indent="0" algn="r">
              <a:spcBef>
                <a:spcPts val="0"/>
              </a:spcBef>
              <a:buNone/>
              <a:defRPr sz="1500">
                <a:solidFill>
                  <a:schemeClr val="dk1"/>
                </a:solidFill>
                <a:latin typeface="Arial"/>
                <a:ea typeface="Arial"/>
                <a:cs typeface="Arial"/>
                <a:sym typeface="Arial"/>
              </a:defRPr>
            </a:lvl5pPr>
            <a:lvl6pPr marL="0" marR="0" lvl="5" indent="0" algn="r">
              <a:spcBef>
                <a:spcPts val="0"/>
              </a:spcBef>
              <a:buNone/>
              <a:defRPr sz="1500">
                <a:solidFill>
                  <a:schemeClr val="dk1"/>
                </a:solidFill>
                <a:latin typeface="Arial"/>
                <a:ea typeface="Arial"/>
                <a:cs typeface="Arial"/>
                <a:sym typeface="Arial"/>
              </a:defRPr>
            </a:lvl6pPr>
            <a:lvl7pPr marL="0" marR="0" lvl="6" indent="0" algn="r">
              <a:spcBef>
                <a:spcPts val="0"/>
              </a:spcBef>
              <a:buNone/>
              <a:defRPr sz="1500">
                <a:solidFill>
                  <a:schemeClr val="dk1"/>
                </a:solidFill>
                <a:latin typeface="Arial"/>
                <a:ea typeface="Arial"/>
                <a:cs typeface="Arial"/>
                <a:sym typeface="Arial"/>
              </a:defRPr>
            </a:lvl7pPr>
            <a:lvl8pPr marL="0" marR="0" lvl="7" indent="0" algn="r">
              <a:spcBef>
                <a:spcPts val="0"/>
              </a:spcBef>
              <a:buNone/>
              <a:defRPr sz="1500">
                <a:solidFill>
                  <a:schemeClr val="dk1"/>
                </a:solidFill>
                <a:latin typeface="Arial"/>
                <a:ea typeface="Arial"/>
                <a:cs typeface="Arial"/>
                <a:sym typeface="Arial"/>
              </a:defRPr>
            </a:lvl8pPr>
            <a:lvl9pPr marL="0" marR="0" lvl="8" indent="0" algn="r">
              <a:spcBef>
                <a:spcPts val="0"/>
              </a:spcBef>
              <a:buNone/>
              <a:defRPr sz="15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 / 10</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9"/>
        <p:cNvGrpSpPr/>
        <p:nvPr/>
      </p:nvGrpSpPr>
      <p:grpSpPr>
        <a:xfrm>
          <a:off x="0" y="0"/>
          <a:ext cx="0" cy="0"/>
          <a:chOff x="0" y="0"/>
          <a:chExt cx="0" cy="0"/>
        </a:xfrm>
      </p:grpSpPr>
      <p:sp>
        <p:nvSpPr>
          <p:cNvPr id="210" name="Google Shape;210;p39"/>
          <p:cNvSpPr txBox="1">
            <a:spLocks noGrp="1"/>
          </p:cNvSpPr>
          <p:nvPr>
            <p:ph type="title"/>
          </p:nvPr>
        </p:nvSpPr>
        <p:spPr>
          <a:xfrm>
            <a:off x="609600" y="692167"/>
            <a:ext cx="10972800" cy="720725"/>
          </a:xfrm>
          <a:prstGeom prst="rect">
            <a:avLst/>
          </a:prstGeom>
          <a:noFill/>
          <a:ln>
            <a:noFill/>
          </a:ln>
        </p:spPr>
        <p:txBody>
          <a:bodyPr spcFirstLastPara="1" wrap="square" lIns="91350" tIns="45675" rIns="91350" bIns="456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1" name="Google Shape;211;p39"/>
          <p:cNvSpPr txBox="1">
            <a:spLocks noGrp="1"/>
          </p:cNvSpPr>
          <p:nvPr>
            <p:ph type="body" idx="1"/>
          </p:nvPr>
        </p:nvSpPr>
        <p:spPr>
          <a:xfrm>
            <a:off x="609600" y="1600215"/>
            <a:ext cx="10972800" cy="4525963"/>
          </a:xfrm>
          <a:prstGeom prst="rect">
            <a:avLst/>
          </a:prstGeom>
          <a:noFill/>
          <a:ln>
            <a:noFill/>
          </a:ln>
        </p:spPr>
        <p:txBody>
          <a:bodyPr spcFirstLastPara="1" wrap="square" lIns="91350" tIns="45675" rIns="91350" bIns="45675" anchor="t" anchorCtr="0">
            <a:noAutofit/>
          </a:bodyPr>
          <a:lstStyle>
            <a:lvl1pPr marL="457200" lvl="0" indent="-342900" algn="l">
              <a:spcBef>
                <a:spcPts val="360"/>
              </a:spcBef>
              <a:spcAft>
                <a:spcPts val="0"/>
              </a:spcAft>
              <a:buClr>
                <a:srgbClr val="005FAA"/>
              </a:buClr>
              <a:buSzPts val="1800"/>
              <a:buChar char="•"/>
              <a:defRPr/>
            </a:lvl1pPr>
            <a:lvl2pPr marL="914400" lvl="1" indent="-342900" algn="l">
              <a:spcBef>
                <a:spcPts val="360"/>
              </a:spcBef>
              <a:spcAft>
                <a:spcPts val="0"/>
              </a:spcAft>
              <a:buClr>
                <a:srgbClr val="005FAA"/>
              </a:buClr>
              <a:buSzPts val="1800"/>
              <a:buChar char="–"/>
              <a:defRPr/>
            </a:lvl2pPr>
            <a:lvl3pPr marL="1371600" lvl="2" indent="-342900" algn="l">
              <a:spcBef>
                <a:spcPts val="360"/>
              </a:spcBef>
              <a:spcAft>
                <a:spcPts val="0"/>
              </a:spcAft>
              <a:buClr>
                <a:srgbClr val="005FAA"/>
              </a:buClr>
              <a:buSzPts val="1800"/>
              <a:buChar char="•"/>
              <a:defRPr/>
            </a:lvl3pPr>
            <a:lvl4pPr marL="1828800" lvl="3" indent="-342900" algn="l">
              <a:spcBef>
                <a:spcPts val="360"/>
              </a:spcBef>
              <a:spcAft>
                <a:spcPts val="0"/>
              </a:spcAft>
              <a:buClr>
                <a:srgbClr val="005FAA"/>
              </a:buClr>
              <a:buSzPts val="1800"/>
              <a:buChar char="–"/>
              <a:defRPr/>
            </a:lvl4pPr>
            <a:lvl5pPr marL="2286000" lvl="4" indent="-342900" algn="l">
              <a:spcBef>
                <a:spcPts val="360"/>
              </a:spcBef>
              <a:spcAft>
                <a:spcPts val="0"/>
              </a:spcAft>
              <a:buClr>
                <a:srgbClr val="005FAA"/>
              </a:buClr>
              <a:buSzPts val="1800"/>
              <a:buChar char="»"/>
              <a:defRPr/>
            </a:lvl5pPr>
            <a:lvl6pPr marL="2743200" lvl="5" indent="-342900" algn="l">
              <a:spcBef>
                <a:spcPts val="360"/>
              </a:spcBef>
              <a:spcAft>
                <a:spcPts val="0"/>
              </a:spcAft>
              <a:buClr>
                <a:srgbClr val="005FAA"/>
              </a:buClr>
              <a:buSzPts val="1800"/>
              <a:buChar char="»"/>
              <a:defRPr/>
            </a:lvl6pPr>
            <a:lvl7pPr marL="3200400" lvl="6" indent="-342900" algn="l">
              <a:spcBef>
                <a:spcPts val="360"/>
              </a:spcBef>
              <a:spcAft>
                <a:spcPts val="0"/>
              </a:spcAft>
              <a:buClr>
                <a:srgbClr val="005FAA"/>
              </a:buClr>
              <a:buSzPts val="1800"/>
              <a:buChar char="»"/>
              <a:defRPr/>
            </a:lvl7pPr>
            <a:lvl8pPr marL="3657600" lvl="7" indent="-342900" algn="l">
              <a:spcBef>
                <a:spcPts val="360"/>
              </a:spcBef>
              <a:spcAft>
                <a:spcPts val="0"/>
              </a:spcAft>
              <a:buClr>
                <a:srgbClr val="005FAA"/>
              </a:buClr>
              <a:buSzPts val="1800"/>
              <a:buChar char="»"/>
              <a:defRPr/>
            </a:lvl8pPr>
            <a:lvl9pPr marL="4114800" lvl="8" indent="-342900" algn="l">
              <a:spcBef>
                <a:spcPts val="360"/>
              </a:spcBef>
              <a:spcAft>
                <a:spcPts val="0"/>
              </a:spcAft>
              <a:buClr>
                <a:srgbClr val="005FAA"/>
              </a:buClr>
              <a:buSzPts val="1800"/>
              <a:buChar char="»"/>
              <a:defRPr/>
            </a:lvl9pPr>
          </a:lstStyle>
          <a:p>
            <a:endParaRPr/>
          </a:p>
        </p:txBody>
      </p:sp>
      <p:sp>
        <p:nvSpPr>
          <p:cNvPr id="212" name="Google Shape;212;p39"/>
          <p:cNvSpPr txBox="1">
            <a:spLocks noGrp="1"/>
          </p:cNvSpPr>
          <p:nvPr>
            <p:ph type="dt" idx="10"/>
          </p:nvPr>
        </p:nvSpPr>
        <p:spPr>
          <a:xfrm>
            <a:off x="609600" y="6245241"/>
            <a:ext cx="2844800" cy="476251"/>
          </a:xfrm>
          <a:prstGeom prst="rect">
            <a:avLst/>
          </a:prstGeom>
          <a:noFill/>
          <a:ln>
            <a:noFill/>
          </a:ln>
        </p:spPr>
        <p:txBody>
          <a:bodyPr spcFirstLastPara="1" wrap="square" lIns="91350" tIns="45675" rIns="91350" bIns="456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39"/>
          <p:cNvSpPr txBox="1">
            <a:spLocks noGrp="1"/>
          </p:cNvSpPr>
          <p:nvPr>
            <p:ph type="ftr" idx="11"/>
          </p:nvPr>
        </p:nvSpPr>
        <p:spPr>
          <a:xfrm>
            <a:off x="4165607" y="6245241"/>
            <a:ext cx="3860800" cy="476251"/>
          </a:xfrm>
          <a:prstGeom prst="rect">
            <a:avLst/>
          </a:prstGeom>
          <a:noFill/>
          <a:ln>
            <a:noFill/>
          </a:ln>
        </p:spPr>
        <p:txBody>
          <a:bodyPr spcFirstLastPara="1" wrap="square" lIns="91350" tIns="45675" rIns="91350" bIns="456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39"/>
          <p:cNvSpPr txBox="1">
            <a:spLocks noGrp="1"/>
          </p:cNvSpPr>
          <p:nvPr>
            <p:ph type="sldNum" idx="12"/>
          </p:nvPr>
        </p:nvSpPr>
        <p:spPr>
          <a:xfrm>
            <a:off x="10593919" y="6400825"/>
            <a:ext cx="1358900" cy="341313"/>
          </a:xfrm>
          <a:prstGeom prst="rect">
            <a:avLst/>
          </a:prstGeom>
          <a:noFill/>
          <a:ln>
            <a:noFill/>
          </a:ln>
        </p:spPr>
        <p:txBody>
          <a:bodyPr spcFirstLastPara="1" wrap="square" lIns="91350" tIns="45675" rIns="91350" bIns="45675" anchor="t" anchorCtr="0">
            <a:noAutofit/>
          </a:bodyPr>
          <a:lstStyle>
            <a:lvl1pPr marL="0" marR="0" lvl="0" indent="0" algn="r">
              <a:spcBef>
                <a:spcPts val="0"/>
              </a:spcBef>
              <a:buNone/>
              <a:defRPr sz="1500">
                <a:solidFill>
                  <a:schemeClr val="dk1"/>
                </a:solidFill>
                <a:latin typeface="Arial"/>
                <a:ea typeface="Arial"/>
                <a:cs typeface="Arial"/>
                <a:sym typeface="Arial"/>
              </a:defRPr>
            </a:lvl1pPr>
            <a:lvl2pPr marL="0" marR="0" lvl="1" indent="0" algn="r">
              <a:spcBef>
                <a:spcPts val="0"/>
              </a:spcBef>
              <a:buNone/>
              <a:defRPr sz="1500">
                <a:solidFill>
                  <a:schemeClr val="dk1"/>
                </a:solidFill>
                <a:latin typeface="Arial"/>
                <a:ea typeface="Arial"/>
                <a:cs typeface="Arial"/>
                <a:sym typeface="Arial"/>
              </a:defRPr>
            </a:lvl2pPr>
            <a:lvl3pPr marL="0" marR="0" lvl="2" indent="0" algn="r">
              <a:spcBef>
                <a:spcPts val="0"/>
              </a:spcBef>
              <a:buNone/>
              <a:defRPr sz="1500">
                <a:solidFill>
                  <a:schemeClr val="dk1"/>
                </a:solidFill>
                <a:latin typeface="Arial"/>
                <a:ea typeface="Arial"/>
                <a:cs typeface="Arial"/>
                <a:sym typeface="Arial"/>
              </a:defRPr>
            </a:lvl3pPr>
            <a:lvl4pPr marL="0" marR="0" lvl="3" indent="0" algn="r">
              <a:spcBef>
                <a:spcPts val="0"/>
              </a:spcBef>
              <a:buNone/>
              <a:defRPr sz="1500">
                <a:solidFill>
                  <a:schemeClr val="dk1"/>
                </a:solidFill>
                <a:latin typeface="Arial"/>
                <a:ea typeface="Arial"/>
                <a:cs typeface="Arial"/>
                <a:sym typeface="Arial"/>
              </a:defRPr>
            </a:lvl4pPr>
            <a:lvl5pPr marL="0" marR="0" lvl="4" indent="0" algn="r">
              <a:spcBef>
                <a:spcPts val="0"/>
              </a:spcBef>
              <a:buNone/>
              <a:defRPr sz="1500">
                <a:solidFill>
                  <a:schemeClr val="dk1"/>
                </a:solidFill>
                <a:latin typeface="Arial"/>
                <a:ea typeface="Arial"/>
                <a:cs typeface="Arial"/>
                <a:sym typeface="Arial"/>
              </a:defRPr>
            </a:lvl5pPr>
            <a:lvl6pPr marL="0" marR="0" lvl="5" indent="0" algn="r">
              <a:spcBef>
                <a:spcPts val="0"/>
              </a:spcBef>
              <a:buNone/>
              <a:defRPr sz="1500">
                <a:solidFill>
                  <a:schemeClr val="dk1"/>
                </a:solidFill>
                <a:latin typeface="Arial"/>
                <a:ea typeface="Arial"/>
                <a:cs typeface="Arial"/>
                <a:sym typeface="Arial"/>
              </a:defRPr>
            </a:lvl6pPr>
            <a:lvl7pPr marL="0" marR="0" lvl="6" indent="0" algn="r">
              <a:spcBef>
                <a:spcPts val="0"/>
              </a:spcBef>
              <a:buNone/>
              <a:defRPr sz="1500">
                <a:solidFill>
                  <a:schemeClr val="dk1"/>
                </a:solidFill>
                <a:latin typeface="Arial"/>
                <a:ea typeface="Arial"/>
                <a:cs typeface="Arial"/>
                <a:sym typeface="Arial"/>
              </a:defRPr>
            </a:lvl7pPr>
            <a:lvl8pPr marL="0" marR="0" lvl="7" indent="0" algn="r">
              <a:spcBef>
                <a:spcPts val="0"/>
              </a:spcBef>
              <a:buNone/>
              <a:defRPr sz="1500">
                <a:solidFill>
                  <a:schemeClr val="dk1"/>
                </a:solidFill>
                <a:latin typeface="Arial"/>
                <a:ea typeface="Arial"/>
                <a:cs typeface="Arial"/>
                <a:sym typeface="Arial"/>
              </a:defRPr>
            </a:lvl8pPr>
            <a:lvl9pPr marL="0" marR="0" lvl="8" indent="0" algn="r">
              <a:spcBef>
                <a:spcPts val="0"/>
              </a:spcBef>
              <a:buNone/>
              <a:defRPr sz="15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 / 10</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lumn - Dark" type="twoObj">
  <p:cSld name="TWO_OBJECTS">
    <p:spTree>
      <p:nvGrpSpPr>
        <p:cNvPr id="1" name="Shape 215"/>
        <p:cNvGrpSpPr/>
        <p:nvPr/>
      </p:nvGrpSpPr>
      <p:grpSpPr>
        <a:xfrm>
          <a:off x="0" y="0"/>
          <a:ext cx="0" cy="0"/>
          <a:chOff x="0" y="0"/>
          <a:chExt cx="0" cy="0"/>
        </a:xfrm>
      </p:grpSpPr>
      <p:sp>
        <p:nvSpPr>
          <p:cNvPr id="216" name="Google Shape;216;p40"/>
          <p:cNvSpPr txBox="1">
            <a:spLocks noGrp="1"/>
          </p:cNvSpPr>
          <p:nvPr>
            <p:ph type="title"/>
          </p:nvPr>
        </p:nvSpPr>
        <p:spPr>
          <a:xfrm>
            <a:off x="497149" y="365127"/>
            <a:ext cx="11239200" cy="780120"/>
          </a:xfrm>
          <a:prstGeom prst="rect">
            <a:avLst/>
          </a:prstGeom>
          <a:noFill/>
          <a:ln>
            <a:noFill/>
          </a:ln>
        </p:spPr>
        <p:txBody>
          <a:bodyPr spcFirstLastPara="1" wrap="square" lIns="71100" tIns="35550" rIns="71100" bIns="35550" anchor="ctr" anchorCtr="0">
            <a:noAutofit/>
          </a:bodyPr>
          <a:lstStyle>
            <a:lvl1pPr lvl="0" algn="l">
              <a:lnSpc>
                <a:spcPct val="90000"/>
              </a:lnSpc>
              <a:spcBef>
                <a:spcPts val="0"/>
              </a:spcBef>
              <a:spcAft>
                <a:spcPts val="0"/>
              </a:spcAft>
              <a:buClr>
                <a:schemeClr val="accent1"/>
              </a:buClr>
              <a:buSzPts val="3400"/>
              <a:buFont typeface="Arial"/>
              <a:buNone/>
              <a:defRPr>
                <a:solidFill>
                  <a:schemeClr val="accent1"/>
                </a:solidFill>
              </a:defRPr>
            </a:lvl1pPr>
            <a:lvl2pPr lvl="1" algn="l">
              <a:lnSpc>
                <a:spcPct val="100000"/>
              </a:lnSpc>
              <a:spcBef>
                <a:spcPts val="0"/>
              </a:spcBef>
              <a:spcAft>
                <a:spcPts val="0"/>
              </a:spcAft>
              <a:buClr>
                <a:srgbClr val="005FAA"/>
              </a:buClr>
              <a:buSzPts val="1100"/>
              <a:buFont typeface="Arial Narrow"/>
              <a:buNone/>
              <a:defRPr/>
            </a:lvl2pPr>
            <a:lvl3pPr lvl="2" algn="l">
              <a:lnSpc>
                <a:spcPct val="100000"/>
              </a:lnSpc>
              <a:spcBef>
                <a:spcPts val="0"/>
              </a:spcBef>
              <a:spcAft>
                <a:spcPts val="0"/>
              </a:spcAft>
              <a:buClr>
                <a:srgbClr val="005FAA"/>
              </a:buClr>
              <a:buSzPts val="1100"/>
              <a:buFont typeface="Arial Narrow"/>
              <a:buNone/>
              <a:defRPr/>
            </a:lvl3pPr>
            <a:lvl4pPr lvl="3" algn="l">
              <a:lnSpc>
                <a:spcPct val="100000"/>
              </a:lnSpc>
              <a:spcBef>
                <a:spcPts val="0"/>
              </a:spcBef>
              <a:spcAft>
                <a:spcPts val="0"/>
              </a:spcAft>
              <a:buClr>
                <a:srgbClr val="005FAA"/>
              </a:buClr>
              <a:buSzPts val="1100"/>
              <a:buFont typeface="Arial Narrow"/>
              <a:buNone/>
              <a:defRPr/>
            </a:lvl4pPr>
            <a:lvl5pPr lvl="4" algn="l">
              <a:lnSpc>
                <a:spcPct val="100000"/>
              </a:lnSpc>
              <a:spcBef>
                <a:spcPts val="0"/>
              </a:spcBef>
              <a:spcAft>
                <a:spcPts val="0"/>
              </a:spcAft>
              <a:buClr>
                <a:srgbClr val="005FAA"/>
              </a:buClr>
              <a:buSzPts val="1100"/>
              <a:buFont typeface="Arial Narrow"/>
              <a:buNone/>
              <a:defRPr/>
            </a:lvl5pPr>
            <a:lvl6pPr lvl="5" algn="l">
              <a:lnSpc>
                <a:spcPct val="100000"/>
              </a:lnSpc>
              <a:spcBef>
                <a:spcPts val="0"/>
              </a:spcBef>
              <a:spcAft>
                <a:spcPts val="0"/>
              </a:spcAft>
              <a:buClr>
                <a:srgbClr val="005FAA"/>
              </a:buClr>
              <a:buSzPts val="1100"/>
              <a:buFont typeface="Arial"/>
              <a:buNone/>
              <a:defRPr/>
            </a:lvl6pPr>
            <a:lvl7pPr lvl="6" algn="l">
              <a:lnSpc>
                <a:spcPct val="100000"/>
              </a:lnSpc>
              <a:spcBef>
                <a:spcPts val="0"/>
              </a:spcBef>
              <a:spcAft>
                <a:spcPts val="0"/>
              </a:spcAft>
              <a:buClr>
                <a:srgbClr val="005FAA"/>
              </a:buClr>
              <a:buSzPts val="1100"/>
              <a:buFont typeface="Arial"/>
              <a:buNone/>
              <a:defRPr/>
            </a:lvl7pPr>
            <a:lvl8pPr lvl="7" algn="l">
              <a:lnSpc>
                <a:spcPct val="100000"/>
              </a:lnSpc>
              <a:spcBef>
                <a:spcPts val="0"/>
              </a:spcBef>
              <a:spcAft>
                <a:spcPts val="0"/>
              </a:spcAft>
              <a:buClr>
                <a:srgbClr val="005FAA"/>
              </a:buClr>
              <a:buSzPts val="1100"/>
              <a:buFont typeface="Arial"/>
              <a:buNone/>
              <a:defRPr/>
            </a:lvl8pPr>
            <a:lvl9pPr lvl="8" algn="l">
              <a:lnSpc>
                <a:spcPct val="100000"/>
              </a:lnSpc>
              <a:spcBef>
                <a:spcPts val="0"/>
              </a:spcBef>
              <a:spcAft>
                <a:spcPts val="0"/>
              </a:spcAft>
              <a:buClr>
                <a:srgbClr val="005FAA"/>
              </a:buClr>
              <a:buSzPts val="1100"/>
              <a:buFont typeface="Arial"/>
              <a:buNone/>
              <a:defRPr/>
            </a:lvl9pPr>
          </a:lstStyle>
          <a:p>
            <a:endParaRPr/>
          </a:p>
        </p:txBody>
      </p:sp>
      <p:sp>
        <p:nvSpPr>
          <p:cNvPr id="217" name="Google Shape;217;p40"/>
          <p:cNvSpPr txBox="1">
            <a:spLocks noGrp="1"/>
          </p:cNvSpPr>
          <p:nvPr>
            <p:ph type="body" idx="1"/>
          </p:nvPr>
        </p:nvSpPr>
        <p:spPr>
          <a:xfrm>
            <a:off x="497149" y="1305017"/>
            <a:ext cx="5522800" cy="4871880"/>
          </a:xfrm>
          <a:prstGeom prst="rect">
            <a:avLst/>
          </a:prstGeom>
          <a:noFill/>
          <a:ln>
            <a:noFill/>
          </a:ln>
        </p:spPr>
        <p:txBody>
          <a:bodyPr spcFirstLastPara="1" wrap="square" lIns="71100" tIns="35550" rIns="71100" bIns="35550" anchor="t" anchorCtr="0">
            <a:noAutofit/>
          </a:bodyPr>
          <a:lstStyle>
            <a:lvl1pPr marL="457200" lvl="0" indent="-317500" algn="l">
              <a:lnSpc>
                <a:spcPct val="90000"/>
              </a:lnSpc>
              <a:spcBef>
                <a:spcPts val="960"/>
              </a:spcBef>
              <a:spcAft>
                <a:spcPts val="0"/>
              </a:spcAft>
              <a:buClr>
                <a:schemeClr val="lt1"/>
              </a:buClr>
              <a:buSzPts val="1400"/>
              <a:buFont typeface="Arial Narrow"/>
              <a:buChar char="•"/>
              <a:defRPr/>
            </a:lvl1pPr>
            <a:lvl2pPr marL="914400" lvl="1" indent="-317500" algn="l">
              <a:lnSpc>
                <a:spcPct val="90000"/>
              </a:lnSpc>
              <a:spcBef>
                <a:spcPts val="480"/>
              </a:spcBef>
              <a:spcAft>
                <a:spcPts val="0"/>
              </a:spcAft>
              <a:buClr>
                <a:schemeClr val="lt1"/>
              </a:buClr>
              <a:buSzPts val="1400"/>
              <a:buFont typeface="Arial Narrow"/>
              <a:buChar char="•"/>
              <a:defRPr/>
            </a:lvl2pPr>
            <a:lvl3pPr marL="1371600" lvl="2" indent="-317500" algn="l">
              <a:lnSpc>
                <a:spcPct val="90000"/>
              </a:lnSpc>
              <a:spcBef>
                <a:spcPts val="480"/>
              </a:spcBef>
              <a:spcAft>
                <a:spcPts val="0"/>
              </a:spcAft>
              <a:buClr>
                <a:schemeClr val="lt1"/>
              </a:buClr>
              <a:buSzPts val="1400"/>
              <a:buFont typeface="Arial Narrow"/>
              <a:buChar char="•"/>
              <a:defRPr/>
            </a:lvl3pPr>
            <a:lvl4pPr marL="1828800" lvl="3" indent="-317500" algn="l">
              <a:lnSpc>
                <a:spcPct val="90000"/>
              </a:lnSpc>
              <a:spcBef>
                <a:spcPts val="480"/>
              </a:spcBef>
              <a:spcAft>
                <a:spcPts val="0"/>
              </a:spcAft>
              <a:buClr>
                <a:schemeClr val="lt1"/>
              </a:buClr>
              <a:buSzPts val="1400"/>
              <a:buFont typeface="Arial Narrow"/>
              <a:buChar char="•"/>
              <a:defRPr/>
            </a:lvl4pPr>
            <a:lvl5pPr marL="2286000" lvl="4" indent="-317500" algn="l">
              <a:lnSpc>
                <a:spcPct val="90000"/>
              </a:lnSpc>
              <a:spcBef>
                <a:spcPts val="480"/>
              </a:spcBef>
              <a:spcAft>
                <a:spcPts val="0"/>
              </a:spcAft>
              <a:buClr>
                <a:schemeClr val="lt1"/>
              </a:buClr>
              <a:buSzPts val="1400"/>
              <a:buFont typeface="Arial Narrow"/>
              <a:buChar char="•"/>
              <a:defRPr/>
            </a:lvl5pPr>
            <a:lvl6pPr marL="2743200" lvl="5" indent="-317500" algn="l">
              <a:lnSpc>
                <a:spcPct val="90000"/>
              </a:lnSpc>
              <a:spcBef>
                <a:spcPts val="480"/>
              </a:spcBef>
              <a:spcAft>
                <a:spcPts val="0"/>
              </a:spcAft>
              <a:buClr>
                <a:schemeClr val="lt1"/>
              </a:buClr>
              <a:buSzPts val="1400"/>
              <a:buFont typeface="Arial"/>
              <a:buChar char="•"/>
              <a:defRPr/>
            </a:lvl6pPr>
            <a:lvl7pPr marL="3200400" lvl="6" indent="-317500" algn="l">
              <a:lnSpc>
                <a:spcPct val="90000"/>
              </a:lnSpc>
              <a:spcBef>
                <a:spcPts val="480"/>
              </a:spcBef>
              <a:spcAft>
                <a:spcPts val="0"/>
              </a:spcAft>
              <a:buClr>
                <a:schemeClr val="lt1"/>
              </a:buClr>
              <a:buSzPts val="1400"/>
              <a:buFont typeface="Arial"/>
              <a:buChar char="•"/>
              <a:defRPr/>
            </a:lvl7pPr>
            <a:lvl8pPr marL="3657600" lvl="7" indent="-317500" algn="l">
              <a:lnSpc>
                <a:spcPct val="90000"/>
              </a:lnSpc>
              <a:spcBef>
                <a:spcPts val="480"/>
              </a:spcBef>
              <a:spcAft>
                <a:spcPts val="0"/>
              </a:spcAft>
              <a:buClr>
                <a:schemeClr val="lt1"/>
              </a:buClr>
              <a:buSzPts val="1400"/>
              <a:buFont typeface="Arial"/>
              <a:buChar char="•"/>
              <a:defRPr/>
            </a:lvl8pPr>
            <a:lvl9pPr marL="4114800" lvl="8" indent="-317500" algn="l">
              <a:lnSpc>
                <a:spcPct val="90000"/>
              </a:lnSpc>
              <a:spcBef>
                <a:spcPts val="480"/>
              </a:spcBef>
              <a:spcAft>
                <a:spcPts val="0"/>
              </a:spcAft>
              <a:buClr>
                <a:schemeClr val="lt1"/>
              </a:buClr>
              <a:buSzPts val="1400"/>
              <a:buFont typeface="Arial"/>
              <a:buChar char="•"/>
              <a:defRPr/>
            </a:lvl9pPr>
          </a:lstStyle>
          <a:p>
            <a:endParaRPr/>
          </a:p>
        </p:txBody>
      </p:sp>
      <p:sp>
        <p:nvSpPr>
          <p:cNvPr id="218" name="Google Shape;218;p40"/>
          <p:cNvSpPr txBox="1">
            <a:spLocks noGrp="1"/>
          </p:cNvSpPr>
          <p:nvPr>
            <p:ph type="body" idx="2"/>
          </p:nvPr>
        </p:nvSpPr>
        <p:spPr>
          <a:xfrm>
            <a:off x="6172200" y="1305017"/>
            <a:ext cx="5564000" cy="4871880"/>
          </a:xfrm>
          <a:prstGeom prst="rect">
            <a:avLst/>
          </a:prstGeom>
          <a:noFill/>
          <a:ln>
            <a:noFill/>
          </a:ln>
        </p:spPr>
        <p:txBody>
          <a:bodyPr spcFirstLastPara="1" wrap="square" lIns="71100" tIns="35550" rIns="71100" bIns="35550" anchor="t" anchorCtr="0">
            <a:noAutofit/>
          </a:bodyPr>
          <a:lstStyle>
            <a:lvl1pPr marL="457200" lvl="0" indent="-317500" algn="l">
              <a:lnSpc>
                <a:spcPct val="90000"/>
              </a:lnSpc>
              <a:spcBef>
                <a:spcPts val="960"/>
              </a:spcBef>
              <a:spcAft>
                <a:spcPts val="0"/>
              </a:spcAft>
              <a:buClr>
                <a:schemeClr val="lt1"/>
              </a:buClr>
              <a:buSzPts val="1400"/>
              <a:buFont typeface="Arial Narrow"/>
              <a:buChar char="•"/>
              <a:defRPr/>
            </a:lvl1pPr>
            <a:lvl2pPr marL="914400" lvl="1" indent="-317500" algn="l">
              <a:lnSpc>
                <a:spcPct val="90000"/>
              </a:lnSpc>
              <a:spcBef>
                <a:spcPts val="480"/>
              </a:spcBef>
              <a:spcAft>
                <a:spcPts val="0"/>
              </a:spcAft>
              <a:buClr>
                <a:schemeClr val="lt1"/>
              </a:buClr>
              <a:buSzPts val="1400"/>
              <a:buFont typeface="Arial Narrow"/>
              <a:buChar char="•"/>
              <a:defRPr/>
            </a:lvl2pPr>
            <a:lvl3pPr marL="1371600" lvl="2" indent="-317500" algn="l">
              <a:lnSpc>
                <a:spcPct val="90000"/>
              </a:lnSpc>
              <a:spcBef>
                <a:spcPts val="480"/>
              </a:spcBef>
              <a:spcAft>
                <a:spcPts val="0"/>
              </a:spcAft>
              <a:buClr>
                <a:schemeClr val="lt1"/>
              </a:buClr>
              <a:buSzPts val="1400"/>
              <a:buFont typeface="Arial Narrow"/>
              <a:buChar char="•"/>
              <a:defRPr/>
            </a:lvl3pPr>
            <a:lvl4pPr marL="1828800" lvl="3" indent="-317500" algn="l">
              <a:lnSpc>
                <a:spcPct val="90000"/>
              </a:lnSpc>
              <a:spcBef>
                <a:spcPts val="480"/>
              </a:spcBef>
              <a:spcAft>
                <a:spcPts val="0"/>
              </a:spcAft>
              <a:buClr>
                <a:schemeClr val="lt1"/>
              </a:buClr>
              <a:buSzPts val="1400"/>
              <a:buFont typeface="Arial Narrow"/>
              <a:buChar char="•"/>
              <a:defRPr/>
            </a:lvl4pPr>
            <a:lvl5pPr marL="2286000" lvl="4" indent="-317500" algn="l">
              <a:lnSpc>
                <a:spcPct val="90000"/>
              </a:lnSpc>
              <a:spcBef>
                <a:spcPts val="480"/>
              </a:spcBef>
              <a:spcAft>
                <a:spcPts val="0"/>
              </a:spcAft>
              <a:buClr>
                <a:schemeClr val="lt1"/>
              </a:buClr>
              <a:buSzPts val="1400"/>
              <a:buFont typeface="Arial Narrow"/>
              <a:buChar char="•"/>
              <a:defRPr/>
            </a:lvl5pPr>
            <a:lvl6pPr marL="2743200" lvl="5" indent="-317500" algn="l">
              <a:lnSpc>
                <a:spcPct val="90000"/>
              </a:lnSpc>
              <a:spcBef>
                <a:spcPts val="480"/>
              </a:spcBef>
              <a:spcAft>
                <a:spcPts val="0"/>
              </a:spcAft>
              <a:buClr>
                <a:schemeClr val="lt1"/>
              </a:buClr>
              <a:buSzPts val="1400"/>
              <a:buFont typeface="Arial"/>
              <a:buChar char="•"/>
              <a:defRPr/>
            </a:lvl6pPr>
            <a:lvl7pPr marL="3200400" lvl="6" indent="-317500" algn="l">
              <a:lnSpc>
                <a:spcPct val="90000"/>
              </a:lnSpc>
              <a:spcBef>
                <a:spcPts val="480"/>
              </a:spcBef>
              <a:spcAft>
                <a:spcPts val="0"/>
              </a:spcAft>
              <a:buClr>
                <a:schemeClr val="lt1"/>
              </a:buClr>
              <a:buSzPts val="1400"/>
              <a:buFont typeface="Arial"/>
              <a:buChar char="•"/>
              <a:defRPr/>
            </a:lvl7pPr>
            <a:lvl8pPr marL="3657600" lvl="7" indent="-317500" algn="l">
              <a:lnSpc>
                <a:spcPct val="90000"/>
              </a:lnSpc>
              <a:spcBef>
                <a:spcPts val="480"/>
              </a:spcBef>
              <a:spcAft>
                <a:spcPts val="0"/>
              </a:spcAft>
              <a:buClr>
                <a:schemeClr val="lt1"/>
              </a:buClr>
              <a:buSzPts val="1400"/>
              <a:buFont typeface="Arial"/>
              <a:buChar char="•"/>
              <a:defRPr/>
            </a:lvl8pPr>
            <a:lvl9pPr marL="4114800" lvl="8" indent="-317500" algn="l">
              <a:lnSpc>
                <a:spcPct val="90000"/>
              </a:lnSpc>
              <a:spcBef>
                <a:spcPts val="480"/>
              </a:spcBef>
              <a:spcAft>
                <a:spcPts val="0"/>
              </a:spcAft>
              <a:buClr>
                <a:schemeClr val="lt1"/>
              </a:buClr>
              <a:buSzPts val="1400"/>
              <a:buFont typeface="Arial"/>
              <a:buChar char="•"/>
              <a:defRPr/>
            </a:lvl9pPr>
          </a:lstStyle>
          <a:p>
            <a:endParaRPr/>
          </a:p>
        </p:txBody>
      </p:sp>
      <p:sp>
        <p:nvSpPr>
          <p:cNvPr id="219" name="Google Shape;219;p40"/>
          <p:cNvSpPr txBox="1">
            <a:spLocks noGrp="1"/>
          </p:cNvSpPr>
          <p:nvPr>
            <p:ph type="sldNum" idx="12"/>
          </p:nvPr>
        </p:nvSpPr>
        <p:spPr>
          <a:xfrm>
            <a:off x="280639" y="6356351"/>
            <a:ext cx="2743200" cy="365400"/>
          </a:xfrm>
          <a:prstGeom prst="rect">
            <a:avLst/>
          </a:prstGeom>
          <a:noFill/>
          <a:ln>
            <a:noFill/>
          </a:ln>
        </p:spPr>
        <p:txBody>
          <a:bodyPr spcFirstLastPara="1" wrap="square" lIns="71100" tIns="35550" rIns="71100" bIns="35550" anchor="ctr" anchorCtr="0">
            <a:noAutofit/>
          </a:bodyPr>
          <a:lstStyle>
            <a:lvl1pPr marL="0" marR="0" lvl="0" indent="0" algn="l">
              <a:lnSpc>
                <a:spcPct val="100000"/>
              </a:lnSpc>
              <a:spcBef>
                <a:spcPts val="0"/>
              </a:spcBef>
              <a:spcAft>
                <a:spcPts val="0"/>
              </a:spcAft>
              <a:buClr>
                <a:srgbClr val="000000"/>
              </a:buClr>
              <a:buSzPts val="900"/>
              <a:buFont typeface="Arial"/>
              <a:buNone/>
              <a:defRPr sz="1080" b="0" i="0" u="none" strike="noStrike" cap="none">
                <a:solidFill>
                  <a:schemeClr val="lt1"/>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900"/>
              <a:buFont typeface="Arial"/>
              <a:buNone/>
              <a:defRPr sz="1080" b="0" i="0" u="none" strike="noStrike" cap="none">
                <a:solidFill>
                  <a:schemeClr val="lt1"/>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900"/>
              <a:buFont typeface="Arial"/>
              <a:buNone/>
              <a:defRPr sz="1080" b="0" i="0" u="none" strike="noStrike" cap="none">
                <a:solidFill>
                  <a:schemeClr val="lt1"/>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900"/>
              <a:buFont typeface="Arial"/>
              <a:buNone/>
              <a:defRPr sz="1080" b="0" i="0" u="none" strike="noStrike" cap="none">
                <a:solidFill>
                  <a:schemeClr val="lt1"/>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900"/>
              <a:buFont typeface="Arial"/>
              <a:buNone/>
              <a:defRPr sz="1080" b="0" i="0" u="none" strike="noStrike" cap="none">
                <a:solidFill>
                  <a:schemeClr val="lt1"/>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900"/>
              <a:buFont typeface="Arial"/>
              <a:buNone/>
              <a:defRPr sz="1080" b="0" i="0" u="none" strike="noStrike" cap="none">
                <a:solidFill>
                  <a:schemeClr val="lt1"/>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900"/>
              <a:buFont typeface="Arial"/>
              <a:buNone/>
              <a:defRPr sz="1080" b="0" i="0" u="none" strike="noStrike" cap="none">
                <a:solidFill>
                  <a:schemeClr val="lt1"/>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900"/>
              <a:buFont typeface="Arial"/>
              <a:buNone/>
              <a:defRPr sz="1080" b="0" i="0" u="none" strike="noStrike" cap="none">
                <a:solidFill>
                  <a:schemeClr val="lt1"/>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900"/>
              <a:buFont typeface="Arial"/>
              <a:buNone/>
              <a:defRPr sz="1080" b="0" i="0" u="none" strike="noStrike" cap="none">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pic>
        <p:nvPicPr>
          <p:cNvPr id="220" name="Google Shape;220;p40"/>
          <p:cNvPicPr preferRelativeResize="0"/>
          <p:nvPr/>
        </p:nvPicPr>
        <p:blipFill rotWithShape="1">
          <a:blip r:embed="rId2">
            <a:alphaModFix/>
          </a:blip>
          <a:srcRect/>
          <a:stretch/>
        </p:blipFill>
        <p:spPr>
          <a:xfrm>
            <a:off x="10984676" y="5647325"/>
            <a:ext cx="1207325" cy="1086593"/>
          </a:xfrm>
          <a:prstGeom prst="rect">
            <a:avLst/>
          </a:prstGeom>
          <a:noFill/>
          <a:ln>
            <a:noFill/>
          </a:ln>
        </p:spPr>
      </p:pic>
      <p:sp>
        <p:nvSpPr>
          <p:cNvPr id="221" name="Google Shape;221;p40"/>
          <p:cNvSpPr/>
          <p:nvPr/>
        </p:nvSpPr>
        <p:spPr>
          <a:xfrm>
            <a:off x="0" y="6771191"/>
            <a:ext cx="12192000" cy="86760"/>
          </a:xfrm>
          <a:prstGeom prst="rect">
            <a:avLst/>
          </a:prstGeom>
          <a:gradFill>
            <a:gsLst>
              <a:gs pos="0">
                <a:schemeClr val="accent2"/>
              </a:gs>
              <a:gs pos="99000">
                <a:schemeClr val="accent3"/>
              </a:gs>
              <a:gs pos="100000">
                <a:schemeClr val="accent3"/>
              </a:gs>
            </a:gsLst>
            <a:lin ang="0" scaled="0"/>
          </a:gradFill>
          <a:ln>
            <a:noFill/>
          </a:ln>
        </p:spPr>
        <p:txBody>
          <a:bodyPr spcFirstLastPara="1" wrap="square" lIns="85300" tIns="42650" rIns="85300" bIns="426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679"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Title_Body_Dark">
  <p:cSld name="1_Title_Body_Dark">
    <p:spTree>
      <p:nvGrpSpPr>
        <p:cNvPr id="1" name="Shape 222"/>
        <p:cNvGrpSpPr/>
        <p:nvPr/>
      </p:nvGrpSpPr>
      <p:grpSpPr>
        <a:xfrm>
          <a:off x="0" y="0"/>
          <a:ext cx="0" cy="0"/>
          <a:chOff x="0" y="0"/>
          <a:chExt cx="0" cy="0"/>
        </a:xfrm>
      </p:grpSpPr>
      <p:sp>
        <p:nvSpPr>
          <p:cNvPr id="223" name="Google Shape;223;p41"/>
          <p:cNvSpPr txBox="1">
            <a:spLocks noGrp="1"/>
          </p:cNvSpPr>
          <p:nvPr>
            <p:ph type="title"/>
          </p:nvPr>
        </p:nvSpPr>
        <p:spPr>
          <a:xfrm>
            <a:off x="417251" y="365127"/>
            <a:ext cx="11425600" cy="904320"/>
          </a:xfrm>
          <a:prstGeom prst="rect">
            <a:avLst/>
          </a:prstGeom>
          <a:noFill/>
          <a:ln>
            <a:noFill/>
          </a:ln>
        </p:spPr>
        <p:txBody>
          <a:bodyPr spcFirstLastPara="1" wrap="square" lIns="71100" tIns="35550" rIns="71100" bIns="35550" anchor="ctr" anchorCtr="0">
            <a:noAutofit/>
          </a:bodyPr>
          <a:lstStyle>
            <a:lvl1pPr lvl="0" algn="l">
              <a:lnSpc>
                <a:spcPct val="90000"/>
              </a:lnSpc>
              <a:spcBef>
                <a:spcPts val="0"/>
              </a:spcBef>
              <a:spcAft>
                <a:spcPts val="0"/>
              </a:spcAft>
              <a:buClr>
                <a:schemeClr val="accent1"/>
              </a:buClr>
              <a:buSzPts val="2500"/>
              <a:buFont typeface="Arial"/>
              <a:buNone/>
              <a:defRPr sz="3000">
                <a:solidFill>
                  <a:schemeClr val="accent1"/>
                </a:solidFill>
              </a:defRPr>
            </a:lvl1pPr>
            <a:lvl2pPr lvl="1" algn="l">
              <a:lnSpc>
                <a:spcPct val="100000"/>
              </a:lnSpc>
              <a:spcBef>
                <a:spcPts val="0"/>
              </a:spcBef>
              <a:spcAft>
                <a:spcPts val="0"/>
              </a:spcAft>
              <a:buClr>
                <a:srgbClr val="005FAA"/>
              </a:buClr>
              <a:buSzPts val="1100"/>
              <a:buFont typeface="Arial Narrow"/>
              <a:buNone/>
              <a:defRPr/>
            </a:lvl2pPr>
            <a:lvl3pPr lvl="2" algn="l">
              <a:lnSpc>
                <a:spcPct val="100000"/>
              </a:lnSpc>
              <a:spcBef>
                <a:spcPts val="0"/>
              </a:spcBef>
              <a:spcAft>
                <a:spcPts val="0"/>
              </a:spcAft>
              <a:buClr>
                <a:srgbClr val="005FAA"/>
              </a:buClr>
              <a:buSzPts val="1100"/>
              <a:buFont typeface="Arial Narrow"/>
              <a:buNone/>
              <a:defRPr/>
            </a:lvl3pPr>
            <a:lvl4pPr lvl="3" algn="l">
              <a:lnSpc>
                <a:spcPct val="100000"/>
              </a:lnSpc>
              <a:spcBef>
                <a:spcPts val="0"/>
              </a:spcBef>
              <a:spcAft>
                <a:spcPts val="0"/>
              </a:spcAft>
              <a:buClr>
                <a:srgbClr val="005FAA"/>
              </a:buClr>
              <a:buSzPts val="1100"/>
              <a:buFont typeface="Arial Narrow"/>
              <a:buNone/>
              <a:defRPr/>
            </a:lvl4pPr>
            <a:lvl5pPr lvl="4" algn="l">
              <a:lnSpc>
                <a:spcPct val="100000"/>
              </a:lnSpc>
              <a:spcBef>
                <a:spcPts val="0"/>
              </a:spcBef>
              <a:spcAft>
                <a:spcPts val="0"/>
              </a:spcAft>
              <a:buClr>
                <a:srgbClr val="005FAA"/>
              </a:buClr>
              <a:buSzPts val="1100"/>
              <a:buFont typeface="Arial Narrow"/>
              <a:buNone/>
              <a:defRPr/>
            </a:lvl5pPr>
            <a:lvl6pPr lvl="5" algn="l">
              <a:lnSpc>
                <a:spcPct val="100000"/>
              </a:lnSpc>
              <a:spcBef>
                <a:spcPts val="0"/>
              </a:spcBef>
              <a:spcAft>
                <a:spcPts val="0"/>
              </a:spcAft>
              <a:buClr>
                <a:srgbClr val="005FAA"/>
              </a:buClr>
              <a:buSzPts val="1100"/>
              <a:buFont typeface="Arial"/>
              <a:buNone/>
              <a:defRPr/>
            </a:lvl6pPr>
            <a:lvl7pPr lvl="6" algn="l">
              <a:lnSpc>
                <a:spcPct val="100000"/>
              </a:lnSpc>
              <a:spcBef>
                <a:spcPts val="0"/>
              </a:spcBef>
              <a:spcAft>
                <a:spcPts val="0"/>
              </a:spcAft>
              <a:buClr>
                <a:srgbClr val="005FAA"/>
              </a:buClr>
              <a:buSzPts val="1100"/>
              <a:buFont typeface="Arial"/>
              <a:buNone/>
              <a:defRPr/>
            </a:lvl7pPr>
            <a:lvl8pPr lvl="7" algn="l">
              <a:lnSpc>
                <a:spcPct val="100000"/>
              </a:lnSpc>
              <a:spcBef>
                <a:spcPts val="0"/>
              </a:spcBef>
              <a:spcAft>
                <a:spcPts val="0"/>
              </a:spcAft>
              <a:buClr>
                <a:srgbClr val="005FAA"/>
              </a:buClr>
              <a:buSzPts val="1100"/>
              <a:buFont typeface="Arial"/>
              <a:buNone/>
              <a:defRPr/>
            </a:lvl8pPr>
            <a:lvl9pPr lvl="8" algn="l">
              <a:lnSpc>
                <a:spcPct val="100000"/>
              </a:lnSpc>
              <a:spcBef>
                <a:spcPts val="0"/>
              </a:spcBef>
              <a:spcAft>
                <a:spcPts val="0"/>
              </a:spcAft>
              <a:buClr>
                <a:srgbClr val="005FAA"/>
              </a:buClr>
              <a:buSzPts val="1100"/>
              <a:buFont typeface="Arial"/>
              <a:buNone/>
              <a:defRPr/>
            </a:lvl9pPr>
          </a:lstStyle>
          <a:p>
            <a:endParaRPr/>
          </a:p>
        </p:txBody>
      </p:sp>
      <p:sp>
        <p:nvSpPr>
          <p:cNvPr id="224" name="Google Shape;224;p41"/>
          <p:cNvSpPr txBox="1">
            <a:spLocks noGrp="1"/>
          </p:cNvSpPr>
          <p:nvPr>
            <p:ph type="sldNum" idx="12"/>
          </p:nvPr>
        </p:nvSpPr>
        <p:spPr>
          <a:xfrm>
            <a:off x="280639" y="6356351"/>
            <a:ext cx="2743200" cy="365400"/>
          </a:xfrm>
          <a:prstGeom prst="rect">
            <a:avLst/>
          </a:prstGeom>
          <a:noFill/>
          <a:ln>
            <a:noFill/>
          </a:ln>
        </p:spPr>
        <p:txBody>
          <a:bodyPr spcFirstLastPara="1" wrap="square" lIns="71100" tIns="35550" rIns="71100" bIns="35550" anchor="ctr" anchorCtr="0">
            <a:noAutofit/>
          </a:bodyPr>
          <a:lstStyle>
            <a:lvl1pPr marL="0" marR="0" lvl="0" indent="0" algn="l">
              <a:lnSpc>
                <a:spcPct val="100000"/>
              </a:lnSpc>
              <a:spcBef>
                <a:spcPts val="0"/>
              </a:spcBef>
              <a:spcAft>
                <a:spcPts val="0"/>
              </a:spcAft>
              <a:buClr>
                <a:srgbClr val="000000"/>
              </a:buClr>
              <a:buSzPts val="900"/>
              <a:buFont typeface="Arial"/>
              <a:buNone/>
              <a:defRPr sz="1080" b="0" i="0" u="none" strike="noStrike" cap="none">
                <a:solidFill>
                  <a:schemeClr val="lt1"/>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900"/>
              <a:buFont typeface="Arial"/>
              <a:buNone/>
              <a:defRPr sz="1080" b="0" i="0" u="none" strike="noStrike" cap="none">
                <a:solidFill>
                  <a:schemeClr val="lt1"/>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900"/>
              <a:buFont typeface="Arial"/>
              <a:buNone/>
              <a:defRPr sz="1080" b="0" i="0" u="none" strike="noStrike" cap="none">
                <a:solidFill>
                  <a:schemeClr val="lt1"/>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900"/>
              <a:buFont typeface="Arial"/>
              <a:buNone/>
              <a:defRPr sz="1080" b="0" i="0" u="none" strike="noStrike" cap="none">
                <a:solidFill>
                  <a:schemeClr val="lt1"/>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900"/>
              <a:buFont typeface="Arial"/>
              <a:buNone/>
              <a:defRPr sz="1080" b="0" i="0" u="none" strike="noStrike" cap="none">
                <a:solidFill>
                  <a:schemeClr val="lt1"/>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900"/>
              <a:buFont typeface="Arial"/>
              <a:buNone/>
              <a:defRPr sz="1080" b="0" i="0" u="none" strike="noStrike" cap="none">
                <a:solidFill>
                  <a:schemeClr val="lt1"/>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900"/>
              <a:buFont typeface="Arial"/>
              <a:buNone/>
              <a:defRPr sz="1080" b="0" i="0" u="none" strike="noStrike" cap="none">
                <a:solidFill>
                  <a:schemeClr val="lt1"/>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900"/>
              <a:buFont typeface="Arial"/>
              <a:buNone/>
              <a:defRPr sz="1080" b="0" i="0" u="none" strike="noStrike" cap="none">
                <a:solidFill>
                  <a:schemeClr val="lt1"/>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900"/>
              <a:buFont typeface="Arial"/>
              <a:buNone/>
              <a:defRPr sz="1080" b="0" i="0" u="none" strike="noStrike" cap="none">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
        <p:nvSpPr>
          <p:cNvPr id="225" name="Google Shape;225;p41"/>
          <p:cNvSpPr txBox="1">
            <a:spLocks noGrp="1"/>
          </p:cNvSpPr>
          <p:nvPr>
            <p:ph type="body" idx="1"/>
          </p:nvPr>
        </p:nvSpPr>
        <p:spPr>
          <a:xfrm>
            <a:off x="417251" y="1446313"/>
            <a:ext cx="11425600" cy="4566600"/>
          </a:xfrm>
          <a:prstGeom prst="rect">
            <a:avLst/>
          </a:prstGeom>
          <a:noFill/>
          <a:ln>
            <a:noFill/>
          </a:ln>
        </p:spPr>
        <p:txBody>
          <a:bodyPr spcFirstLastPara="1" wrap="square" lIns="71100" tIns="35550" rIns="71100" bIns="35550" anchor="t" anchorCtr="0">
            <a:noAutofit/>
          </a:bodyPr>
          <a:lstStyle>
            <a:lvl1pPr marL="457200" lvl="0" indent="-368300" algn="l">
              <a:lnSpc>
                <a:spcPct val="90000"/>
              </a:lnSpc>
              <a:spcBef>
                <a:spcPts val="960"/>
              </a:spcBef>
              <a:spcAft>
                <a:spcPts val="0"/>
              </a:spcAft>
              <a:buClr>
                <a:schemeClr val="lt1"/>
              </a:buClr>
              <a:buSzPts val="2200"/>
              <a:buFont typeface="Twentieth Century"/>
              <a:buChar char="•"/>
              <a:defRPr b="0" i="0">
                <a:solidFill>
                  <a:schemeClr val="lt1"/>
                </a:solidFill>
                <a:latin typeface="Twentieth Century"/>
                <a:ea typeface="Twentieth Century"/>
                <a:cs typeface="Twentieth Century"/>
                <a:sym typeface="Twentieth Century"/>
              </a:defRPr>
            </a:lvl1pPr>
            <a:lvl2pPr marL="914400" lvl="1" indent="-349250" algn="l">
              <a:lnSpc>
                <a:spcPct val="90000"/>
              </a:lnSpc>
              <a:spcBef>
                <a:spcPts val="480"/>
              </a:spcBef>
              <a:spcAft>
                <a:spcPts val="0"/>
              </a:spcAft>
              <a:buClr>
                <a:schemeClr val="lt1"/>
              </a:buClr>
              <a:buSzPts val="1900"/>
              <a:buFont typeface="Twentieth Century"/>
              <a:buChar char="•"/>
              <a:defRPr b="0" i="0">
                <a:solidFill>
                  <a:schemeClr val="lt1"/>
                </a:solidFill>
                <a:latin typeface="Twentieth Century"/>
                <a:ea typeface="Twentieth Century"/>
                <a:cs typeface="Twentieth Century"/>
                <a:sym typeface="Twentieth Century"/>
              </a:defRPr>
            </a:lvl2pPr>
            <a:lvl3pPr marL="1371600" lvl="2" indent="-330200" algn="l">
              <a:lnSpc>
                <a:spcPct val="90000"/>
              </a:lnSpc>
              <a:spcBef>
                <a:spcPts val="480"/>
              </a:spcBef>
              <a:spcAft>
                <a:spcPts val="0"/>
              </a:spcAft>
              <a:buClr>
                <a:schemeClr val="lt1"/>
              </a:buClr>
              <a:buSzPts val="1600"/>
              <a:buFont typeface="Twentieth Century"/>
              <a:buChar char="•"/>
              <a:defRPr b="0" i="0">
                <a:solidFill>
                  <a:schemeClr val="lt1"/>
                </a:solidFill>
                <a:latin typeface="Twentieth Century"/>
                <a:ea typeface="Twentieth Century"/>
                <a:cs typeface="Twentieth Century"/>
                <a:sym typeface="Twentieth Century"/>
              </a:defRPr>
            </a:lvl3pPr>
            <a:lvl4pPr marL="1828800" lvl="3" indent="-317500" algn="l">
              <a:lnSpc>
                <a:spcPct val="90000"/>
              </a:lnSpc>
              <a:spcBef>
                <a:spcPts val="480"/>
              </a:spcBef>
              <a:spcAft>
                <a:spcPts val="0"/>
              </a:spcAft>
              <a:buClr>
                <a:schemeClr val="lt1"/>
              </a:buClr>
              <a:buSzPts val="1400"/>
              <a:buFont typeface="Twentieth Century"/>
              <a:buChar char="•"/>
              <a:defRPr b="0" i="0">
                <a:solidFill>
                  <a:schemeClr val="lt1"/>
                </a:solidFill>
                <a:latin typeface="Twentieth Century"/>
                <a:ea typeface="Twentieth Century"/>
                <a:cs typeface="Twentieth Century"/>
                <a:sym typeface="Twentieth Century"/>
              </a:defRPr>
            </a:lvl4pPr>
            <a:lvl5pPr marL="2286000" lvl="4" indent="-317500" algn="l">
              <a:lnSpc>
                <a:spcPct val="90000"/>
              </a:lnSpc>
              <a:spcBef>
                <a:spcPts val="480"/>
              </a:spcBef>
              <a:spcAft>
                <a:spcPts val="0"/>
              </a:spcAft>
              <a:buClr>
                <a:schemeClr val="lt1"/>
              </a:buClr>
              <a:buSzPts val="1400"/>
              <a:buFont typeface="Twentieth Century"/>
              <a:buChar char="•"/>
              <a:defRPr b="0" i="0">
                <a:solidFill>
                  <a:schemeClr val="lt1"/>
                </a:solidFill>
                <a:latin typeface="Twentieth Century"/>
                <a:ea typeface="Twentieth Century"/>
                <a:cs typeface="Twentieth Century"/>
                <a:sym typeface="Twentieth Century"/>
              </a:defRPr>
            </a:lvl5pPr>
            <a:lvl6pPr marL="2743200" lvl="5" indent="-317500" algn="l">
              <a:lnSpc>
                <a:spcPct val="90000"/>
              </a:lnSpc>
              <a:spcBef>
                <a:spcPts val="480"/>
              </a:spcBef>
              <a:spcAft>
                <a:spcPts val="0"/>
              </a:spcAft>
              <a:buClr>
                <a:schemeClr val="lt1"/>
              </a:buClr>
              <a:buSzPts val="1400"/>
              <a:buFont typeface="Arial"/>
              <a:buChar char="•"/>
              <a:defRPr/>
            </a:lvl6pPr>
            <a:lvl7pPr marL="3200400" lvl="6" indent="-317500" algn="l">
              <a:lnSpc>
                <a:spcPct val="90000"/>
              </a:lnSpc>
              <a:spcBef>
                <a:spcPts val="480"/>
              </a:spcBef>
              <a:spcAft>
                <a:spcPts val="0"/>
              </a:spcAft>
              <a:buClr>
                <a:schemeClr val="lt1"/>
              </a:buClr>
              <a:buSzPts val="1400"/>
              <a:buFont typeface="Arial"/>
              <a:buChar char="•"/>
              <a:defRPr/>
            </a:lvl7pPr>
            <a:lvl8pPr marL="3657600" lvl="7" indent="-317500" algn="l">
              <a:lnSpc>
                <a:spcPct val="90000"/>
              </a:lnSpc>
              <a:spcBef>
                <a:spcPts val="480"/>
              </a:spcBef>
              <a:spcAft>
                <a:spcPts val="0"/>
              </a:spcAft>
              <a:buClr>
                <a:schemeClr val="lt1"/>
              </a:buClr>
              <a:buSzPts val="1400"/>
              <a:buFont typeface="Arial"/>
              <a:buChar char="•"/>
              <a:defRPr/>
            </a:lvl8pPr>
            <a:lvl9pPr marL="4114800" lvl="8" indent="-317500" algn="l">
              <a:lnSpc>
                <a:spcPct val="90000"/>
              </a:lnSpc>
              <a:spcBef>
                <a:spcPts val="480"/>
              </a:spcBef>
              <a:spcAft>
                <a:spcPts val="0"/>
              </a:spcAft>
              <a:buClr>
                <a:schemeClr val="lt1"/>
              </a:buClr>
              <a:buSzPts val="1400"/>
              <a:buFont typeface="Arial"/>
              <a:buChar char="•"/>
              <a:defRPr/>
            </a:lvl9pPr>
          </a:lstStyle>
          <a:p>
            <a:endParaRPr/>
          </a:p>
        </p:txBody>
      </p:sp>
      <p:sp>
        <p:nvSpPr>
          <p:cNvPr id="226" name="Google Shape;226;p41"/>
          <p:cNvSpPr/>
          <p:nvPr/>
        </p:nvSpPr>
        <p:spPr>
          <a:xfrm>
            <a:off x="0" y="6784839"/>
            <a:ext cx="12192000" cy="86760"/>
          </a:xfrm>
          <a:prstGeom prst="rect">
            <a:avLst/>
          </a:prstGeom>
          <a:gradFill>
            <a:gsLst>
              <a:gs pos="0">
                <a:schemeClr val="accent2"/>
              </a:gs>
              <a:gs pos="99000">
                <a:schemeClr val="accent3"/>
              </a:gs>
              <a:gs pos="100000">
                <a:schemeClr val="accent3"/>
              </a:gs>
            </a:gsLst>
            <a:lin ang="0" scaled="0"/>
          </a:gradFill>
          <a:ln>
            <a:noFill/>
          </a:ln>
        </p:spPr>
        <p:txBody>
          <a:bodyPr spcFirstLastPara="1" wrap="square" lIns="85300" tIns="42650" rIns="85300" bIns="426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679" b="0" i="0" u="none" strike="noStrike" cap="none">
              <a:solidFill>
                <a:schemeClr val="lt1"/>
              </a:solidFill>
              <a:latin typeface="Calibri"/>
              <a:ea typeface="Calibri"/>
              <a:cs typeface="Calibri"/>
              <a:sym typeface="Calibri"/>
            </a:endParaRPr>
          </a:p>
        </p:txBody>
      </p:sp>
      <p:pic>
        <p:nvPicPr>
          <p:cNvPr id="227" name="Google Shape;227;p41"/>
          <p:cNvPicPr preferRelativeResize="0"/>
          <p:nvPr/>
        </p:nvPicPr>
        <p:blipFill rotWithShape="1">
          <a:blip r:embed="rId2">
            <a:alphaModFix/>
          </a:blip>
          <a:srcRect/>
          <a:stretch/>
        </p:blipFill>
        <p:spPr>
          <a:xfrm>
            <a:off x="10984676" y="5650676"/>
            <a:ext cx="1207325" cy="1086593"/>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228"/>
        <p:cNvGrpSpPr/>
        <p:nvPr/>
      </p:nvGrpSpPr>
      <p:grpSpPr>
        <a:xfrm>
          <a:off x="0" y="0"/>
          <a:ext cx="0" cy="0"/>
          <a:chOff x="0" y="0"/>
          <a:chExt cx="0" cy="0"/>
        </a:xfrm>
      </p:grpSpPr>
      <p:sp>
        <p:nvSpPr>
          <p:cNvPr id="229" name="Google Shape;229;p42"/>
          <p:cNvSpPr txBox="1">
            <a:spLocks noGrp="1"/>
          </p:cNvSpPr>
          <p:nvPr>
            <p:ph type="body" idx="1"/>
          </p:nvPr>
        </p:nvSpPr>
        <p:spPr>
          <a:xfrm>
            <a:off x="338668" y="176109"/>
            <a:ext cx="11352107" cy="274639"/>
          </a:xfrm>
          <a:prstGeom prst="rect">
            <a:avLst/>
          </a:prstGeom>
          <a:noFill/>
          <a:ln>
            <a:noFill/>
          </a:ln>
        </p:spPr>
        <p:txBody>
          <a:bodyPr spcFirstLastPara="1" wrap="square" lIns="91350" tIns="45675" rIns="91350" bIns="45675" anchor="t" anchorCtr="0">
            <a:noAutofit/>
          </a:bodyPr>
          <a:lstStyle>
            <a:lvl1pPr marL="457200" lvl="0" indent="-228600" algn="l">
              <a:spcBef>
                <a:spcPts val="213"/>
              </a:spcBef>
              <a:spcAft>
                <a:spcPts val="0"/>
              </a:spcAft>
              <a:buClr>
                <a:srgbClr val="7F7F7F"/>
              </a:buClr>
              <a:buSzPts val="1067"/>
              <a:buFont typeface="Arial"/>
              <a:buNone/>
              <a:defRPr sz="1067">
                <a:solidFill>
                  <a:srgbClr val="7F7F7F"/>
                </a:solidFill>
                <a:latin typeface="Arial"/>
                <a:ea typeface="Arial"/>
                <a:cs typeface="Arial"/>
                <a:sym typeface="Arial"/>
              </a:defRPr>
            </a:lvl1pPr>
            <a:lvl2pPr marL="914400" lvl="1" indent="-228600" algn="l">
              <a:spcBef>
                <a:spcPts val="267"/>
              </a:spcBef>
              <a:spcAft>
                <a:spcPts val="0"/>
              </a:spcAft>
              <a:buClr>
                <a:srgbClr val="005FAA"/>
              </a:buClr>
              <a:buSzPts val="1333"/>
              <a:buFont typeface="Arial Narrow"/>
              <a:buNone/>
              <a:defRPr sz="1333"/>
            </a:lvl2pPr>
            <a:lvl3pPr marL="1371600" lvl="2" indent="-228600" algn="l">
              <a:spcBef>
                <a:spcPts val="267"/>
              </a:spcBef>
              <a:spcAft>
                <a:spcPts val="0"/>
              </a:spcAft>
              <a:buClr>
                <a:srgbClr val="005FAA"/>
              </a:buClr>
              <a:buSzPts val="1333"/>
              <a:buFont typeface="Arial Narrow"/>
              <a:buNone/>
              <a:defRPr sz="1333"/>
            </a:lvl3pPr>
            <a:lvl4pPr marL="1828800" lvl="3" indent="-228600" algn="l">
              <a:spcBef>
                <a:spcPts val="267"/>
              </a:spcBef>
              <a:spcAft>
                <a:spcPts val="0"/>
              </a:spcAft>
              <a:buClr>
                <a:srgbClr val="005FAA"/>
              </a:buClr>
              <a:buSzPts val="1333"/>
              <a:buFont typeface="Arial Narrow"/>
              <a:buNone/>
              <a:defRPr sz="1333"/>
            </a:lvl4pPr>
            <a:lvl5pPr marL="2286000" lvl="4" indent="-228600" algn="l">
              <a:spcBef>
                <a:spcPts val="267"/>
              </a:spcBef>
              <a:spcAft>
                <a:spcPts val="0"/>
              </a:spcAft>
              <a:buClr>
                <a:srgbClr val="005FAA"/>
              </a:buClr>
              <a:buSzPts val="1333"/>
              <a:buFont typeface="Arial Narrow"/>
              <a:buNone/>
              <a:defRPr sz="1333"/>
            </a:lvl5pPr>
            <a:lvl6pPr marL="2743200" lvl="5" indent="-342900" algn="l">
              <a:spcBef>
                <a:spcPts val="360"/>
              </a:spcBef>
              <a:spcAft>
                <a:spcPts val="0"/>
              </a:spcAft>
              <a:buClr>
                <a:srgbClr val="005FAA"/>
              </a:buClr>
              <a:buSzPts val="1800"/>
              <a:buChar char="»"/>
              <a:defRPr/>
            </a:lvl6pPr>
            <a:lvl7pPr marL="3200400" lvl="6" indent="-342900" algn="l">
              <a:spcBef>
                <a:spcPts val="360"/>
              </a:spcBef>
              <a:spcAft>
                <a:spcPts val="0"/>
              </a:spcAft>
              <a:buClr>
                <a:srgbClr val="005FAA"/>
              </a:buClr>
              <a:buSzPts val="1800"/>
              <a:buChar char="»"/>
              <a:defRPr/>
            </a:lvl7pPr>
            <a:lvl8pPr marL="3657600" lvl="7" indent="-342900" algn="l">
              <a:spcBef>
                <a:spcPts val="360"/>
              </a:spcBef>
              <a:spcAft>
                <a:spcPts val="0"/>
              </a:spcAft>
              <a:buClr>
                <a:srgbClr val="005FAA"/>
              </a:buClr>
              <a:buSzPts val="1800"/>
              <a:buChar char="»"/>
              <a:defRPr/>
            </a:lvl8pPr>
            <a:lvl9pPr marL="4114800" lvl="8" indent="-342900" algn="l">
              <a:spcBef>
                <a:spcPts val="360"/>
              </a:spcBef>
              <a:spcAft>
                <a:spcPts val="0"/>
              </a:spcAft>
              <a:buClr>
                <a:srgbClr val="005FAA"/>
              </a:buClr>
              <a:buSzPts val="1800"/>
              <a:buChar char="»"/>
              <a:defRPr/>
            </a:lvl9pPr>
          </a:lstStyle>
          <a:p>
            <a:endParaRPr/>
          </a:p>
        </p:txBody>
      </p:sp>
      <p:sp>
        <p:nvSpPr>
          <p:cNvPr id="230" name="Google Shape;230;p42"/>
          <p:cNvSpPr txBox="1">
            <a:spLocks noGrp="1"/>
          </p:cNvSpPr>
          <p:nvPr>
            <p:ph type="title"/>
          </p:nvPr>
        </p:nvSpPr>
        <p:spPr>
          <a:xfrm>
            <a:off x="609600" y="692167"/>
            <a:ext cx="10972800" cy="720725"/>
          </a:xfrm>
          <a:prstGeom prst="rect">
            <a:avLst/>
          </a:prstGeom>
          <a:noFill/>
          <a:ln>
            <a:noFill/>
          </a:ln>
        </p:spPr>
        <p:txBody>
          <a:bodyPr spcFirstLastPara="1" wrap="square" lIns="91350" tIns="45675" rIns="91350" bIns="456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1" name="Google Shape;231;p42"/>
          <p:cNvSpPr txBox="1">
            <a:spLocks noGrp="1"/>
          </p:cNvSpPr>
          <p:nvPr>
            <p:ph type="body" idx="2"/>
          </p:nvPr>
        </p:nvSpPr>
        <p:spPr>
          <a:xfrm>
            <a:off x="338668" y="1009572"/>
            <a:ext cx="11352107" cy="467016"/>
          </a:xfrm>
          <a:prstGeom prst="rect">
            <a:avLst/>
          </a:prstGeom>
          <a:noFill/>
          <a:ln>
            <a:noFill/>
          </a:ln>
        </p:spPr>
        <p:txBody>
          <a:bodyPr spcFirstLastPara="1" wrap="square" lIns="91350" tIns="45675" rIns="91350" bIns="45675" anchor="t" anchorCtr="0">
            <a:noAutofit/>
          </a:bodyPr>
          <a:lstStyle>
            <a:lvl1pPr marL="457200" lvl="0" indent="-228600" algn="l">
              <a:spcBef>
                <a:spcPts val="533"/>
              </a:spcBef>
              <a:spcAft>
                <a:spcPts val="0"/>
              </a:spcAft>
              <a:buClr>
                <a:srgbClr val="000000"/>
              </a:buClr>
              <a:buSzPts val="2667"/>
              <a:buFont typeface="Arial Narrow"/>
              <a:buNone/>
              <a:defRPr sz="2667">
                <a:solidFill>
                  <a:srgbClr val="000000"/>
                </a:solidFill>
              </a:defRPr>
            </a:lvl1pPr>
            <a:lvl2pPr marL="914400" lvl="1" indent="-228600" algn="l">
              <a:spcBef>
                <a:spcPts val="533"/>
              </a:spcBef>
              <a:spcAft>
                <a:spcPts val="0"/>
              </a:spcAft>
              <a:buClr>
                <a:srgbClr val="005FAA"/>
              </a:buClr>
              <a:buSzPts val="2667"/>
              <a:buFont typeface="Arial Narrow"/>
              <a:buNone/>
              <a:defRPr sz="2667"/>
            </a:lvl2pPr>
            <a:lvl3pPr marL="1371600" lvl="2" indent="-228600" algn="l">
              <a:spcBef>
                <a:spcPts val="533"/>
              </a:spcBef>
              <a:spcAft>
                <a:spcPts val="0"/>
              </a:spcAft>
              <a:buClr>
                <a:srgbClr val="005FAA"/>
              </a:buClr>
              <a:buSzPts val="2667"/>
              <a:buFont typeface="Arial Narrow"/>
              <a:buNone/>
              <a:defRPr sz="2667"/>
            </a:lvl3pPr>
            <a:lvl4pPr marL="1828800" lvl="3" indent="-228600" algn="l">
              <a:spcBef>
                <a:spcPts val="533"/>
              </a:spcBef>
              <a:spcAft>
                <a:spcPts val="0"/>
              </a:spcAft>
              <a:buClr>
                <a:srgbClr val="005FAA"/>
              </a:buClr>
              <a:buSzPts val="2667"/>
              <a:buFont typeface="Arial Narrow"/>
              <a:buNone/>
              <a:defRPr sz="2667"/>
            </a:lvl4pPr>
            <a:lvl5pPr marL="2286000" lvl="4" indent="-228600" algn="l">
              <a:spcBef>
                <a:spcPts val="533"/>
              </a:spcBef>
              <a:spcAft>
                <a:spcPts val="0"/>
              </a:spcAft>
              <a:buClr>
                <a:srgbClr val="005FAA"/>
              </a:buClr>
              <a:buSzPts val="2667"/>
              <a:buFont typeface="Arial Narrow"/>
              <a:buNone/>
              <a:defRPr sz="2667"/>
            </a:lvl5pPr>
            <a:lvl6pPr marL="2743200" lvl="5" indent="-342900" algn="l">
              <a:spcBef>
                <a:spcPts val="360"/>
              </a:spcBef>
              <a:spcAft>
                <a:spcPts val="0"/>
              </a:spcAft>
              <a:buClr>
                <a:srgbClr val="005FAA"/>
              </a:buClr>
              <a:buSzPts val="1800"/>
              <a:buChar char="»"/>
              <a:defRPr/>
            </a:lvl6pPr>
            <a:lvl7pPr marL="3200400" lvl="6" indent="-342900" algn="l">
              <a:spcBef>
                <a:spcPts val="360"/>
              </a:spcBef>
              <a:spcAft>
                <a:spcPts val="0"/>
              </a:spcAft>
              <a:buClr>
                <a:srgbClr val="005FAA"/>
              </a:buClr>
              <a:buSzPts val="1800"/>
              <a:buChar char="»"/>
              <a:defRPr/>
            </a:lvl7pPr>
            <a:lvl8pPr marL="3657600" lvl="7" indent="-342900" algn="l">
              <a:spcBef>
                <a:spcPts val="360"/>
              </a:spcBef>
              <a:spcAft>
                <a:spcPts val="0"/>
              </a:spcAft>
              <a:buClr>
                <a:srgbClr val="005FAA"/>
              </a:buClr>
              <a:buSzPts val="1800"/>
              <a:buChar char="»"/>
              <a:defRPr/>
            </a:lvl8pPr>
            <a:lvl9pPr marL="4114800" lvl="8" indent="-342900" algn="l">
              <a:spcBef>
                <a:spcPts val="360"/>
              </a:spcBef>
              <a:spcAft>
                <a:spcPts val="0"/>
              </a:spcAft>
              <a:buClr>
                <a:srgbClr val="005FAA"/>
              </a:buClr>
              <a:buSzPts val="1800"/>
              <a:buChar char="»"/>
              <a:defRPr/>
            </a:lvl9pPr>
          </a:lstStyle>
          <a:p>
            <a:endParaRPr/>
          </a:p>
        </p:txBody>
      </p:sp>
      <p:sp>
        <p:nvSpPr>
          <p:cNvPr id="232" name="Google Shape;232;p42"/>
          <p:cNvSpPr>
            <a:spLocks noGrp="1"/>
          </p:cNvSpPr>
          <p:nvPr>
            <p:ph type="pic" idx="3"/>
          </p:nvPr>
        </p:nvSpPr>
        <p:spPr>
          <a:xfrm>
            <a:off x="338668" y="1996442"/>
            <a:ext cx="6838981" cy="4031825"/>
          </a:xfrm>
          <a:prstGeom prst="rect">
            <a:avLst/>
          </a:prstGeom>
          <a:noFill/>
          <a:ln>
            <a:noFill/>
          </a:ln>
        </p:spPr>
      </p:sp>
      <p:sp>
        <p:nvSpPr>
          <p:cNvPr id="233" name="Google Shape;233;p42"/>
          <p:cNvSpPr txBox="1">
            <a:spLocks noGrp="1"/>
          </p:cNvSpPr>
          <p:nvPr>
            <p:ph type="body" idx="4"/>
          </p:nvPr>
        </p:nvSpPr>
        <p:spPr>
          <a:xfrm>
            <a:off x="7408758" y="2849458"/>
            <a:ext cx="4282017" cy="3178809"/>
          </a:xfrm>
          <a:prstGeom prst="rect">
            <a:avLst/>
          </a:prstGeom>
          <a:noFill/>
          <a:ln>
            <a:noFill/>
          </a:ln>
        </p:spPr>
        <p:txBody>
          <a:bodyPr spcFirstLastPara="1" wrap="square" lIns="91350" tIns="45675" rIns="91350" bIns="45675" anchor="t" anchorCtr="0">
            <a:noAutofit/>
          </a:bodyPr>
          <a:lstStyle>
            <a:lvl1pPr marL="457200" lvl="0" indent="-228600" algn="l">
              <a:spcBef>
                <a:spcPts val="373"/>
              </a:spcBef>
              <a:spcAft>
                <a:spcPts val="0"/>
              </a:spcAft>
              <a:buClr>
                <a:srgbClr val="005FAA"/>
              </a:buClr>
              <a:buSzPts val="1867"/>
              <a:buFont typeface="Arial Narrow"/>
              <a:buNone/>
              <a:defRPr sz="1867"/>
            </a:lvl1pPr>
            <a:lvl2pPr marL="914400" lvl="1" indent="-228600" algn="l">
              <a:spcBef>
                <a:spcPts val="480"/>
              </a:spcBef>
              <a:spcAft>
                <a:spcPts val="0"/>
              </a:spcAft>
              <a:buClr>
                <a:srgbClr val="005FAA"/>
              </a:buClr>
              <a:buSzPts val="2400"/>
              <a:buFont typeface="Arial Narrow"/>
              <a:buNone/>
              <a:defRPr/>
            </a:lvl2pPr>
            <a:lvl3pPr marL="1371600" lvl="2" indent="-228600" algn="l">
              <a:spcBef>
                <a:spcPts val="400"/>
              </a:spcBef>
              <a:spcAft>
                <a:spcPts val="0"/>
              </a:spcAft>
              <a:buClr>
                <a:srgbClr val="005FAA"/>
              </a:buClr>
              <a:buSzPts val="2000"/>
              <a:buFont typeface="Arial Narrow"/>
              <a:buNone/>
              <a:defRPr/>
            </a:lvl3pPr>
            <a:lvl4pPr marL="1828800" lvl="3" indent="-228600" algn="l">
              <a:spcBef>
                <a:spcPts val="360"/>
              </a:spcBef>
              <a:spcAft>
                <a:spcPts val="0"/>
              </a:spcAft>
              <a:buClr>
                <a:srgbClr val="005FAA"/>
              </a:buClr>
              <a:buSzPts val="1800"/>
              <a:buFont typeface="Arial Narrow"/>
              <a:buNone/>
              <a:defRPr/>
            </a:lvl4pPr>
            <a:lvl5pPr marL="2286000" lvl="4" indent="-228600" algn="l">
              <a:spcBef>
                <a:spcPts val="360"/>
              </a:spcBef>
              <a:spcAft>
                <a:spcPts val="0"/>
              </a:spcAft>
              <a:buClr>
                <a:srgbClr val="005FAA"/>
              </a:buClr>
              <a:buSzPts val="1800"/>
              <a:buFont typeface="Arial Narrow"/>
              <a:buNone/>
              <a:defRPr/>
            </a:lvl5pPr>
            <a:lvl6pPr marL="2743200" lvl="5" indent="-342900" algn="l">
              <a:spcBef>
                <a:spcPts val="360"/>
              </a:spcBef>
              <a:spcAft>
                <a:spcPts val="0"/>
              </a:spcAft>
              <a:buClr>
                <a:srgbClr val="005FAA"/>
              </a:buClr>
              <a:buSzPts val="1800"/>
              <a:buChar char="»"/>
              <a:defRPr/>
            </a:lvl6pPr>
            <a:lvl7pPr marL="3200400" lvl="6" indent="-342900" algn="l">
              <a:spcBef>
                <a:spcPts val="360"/>
              </a:spcBef>
              <a:spcAft>
                <a:spcPts val="0"/>
              </a:spcAft>
              <a:buClr>
                <a:srgbClr val="005FAA"/>
              </a:buClr>
              <a:buSzPts val="1800"/>
              <a:buChar char="»"/>
              <a:defRPr/>
            </a:lvl7pPr>
            <a:lvl8pPr marL="3657600" lvl="7" indent="-342900" algn="l">
              <a:spcBef>
                <a:spcPts val="360"/>
              </a:spcBef>
              <a:spcAft>
                <a:spcPts val="0"/>
              </a:spcAft>
              <a:buClr>
                <a:srgbClr val="005FAA"/>
              </a:buClr>
              <a:buSzPts val="1800"/>
              <a:buChar char="»"/>
              <a:defRPr/>
            </a:lvl8pPr>
            <a:lvl9pPr marL="4114800" lvl="8" indent="-342900" algn="l">
              <a:spcBef>
                <a:spcPts val="360"/>
              </a:spcBef>
              <a:spcAft>
                <a:spcPts val="0"/>
              </a:spcAft>
              <a:buClr>
                <a:srgbClr val="005FAA"/>
              </a:buClr>
              <a:buSzPts val="1800"/>
              <a:buChar char="»"/>
              <a:defRPr/>
            </a:lvl9pPr>
          </a:lstStyle>
          <a:p>
            <a:endParaRPr/>
          </a:p>
        </p:txBody>
      </p:sp>
      <p:sp>
        <p:nvSpPr>
          <p:cNvPr id="234" name="Google Shape;234;p42"/>
          <p:cNvSpPr txBox="1">
            <a:spLocks noGrp="1"/>
          </p:cNvSpPr>
          <p:nvPr>
            <p:ph type="body" idx="5"/>
          </p:nvPr>
        </p:nvSpPr>
        <p:spPr>
          <a:xfrm>
            <a:off x="7408758" y="1996440"/>
            <a:ext cx="4282017" cy="853016"/>
          </a:xfrm>
          <a:prstGeom prst="rect">
            <a:avLst/>
          </a:prstGeom>
          <a:noFill/>
          <a:ln>
            <a:noFill/>
          </a:ln>
        </p:spPr>
        <p:txBody>
          <a:bodyPr spcFirstLastPara="1" wrap="square" lIns="91350" tIns="45675" rIns="91350" bIns="45675" anchor="b" anchorCtr="0">
            <a:noAutofit/>
          </a:bodyPr>
          <a:lstStyle>
            <a:lvl1pPr marL="457200" lvl="0" indent="-228600" algn="l">
              <a:spcBef>
                <a:spcPts val="427"/>
              </a:spcBef>
              <a:spcAft>
                <a:spcPts val="0"/>
              </a:spcAft>
              <a:buClr>
                <a:srgbClr val="005FAA"/>
              </a:buClr>
              <a:buSzPts val="2133"/>
              <a:buFont typeface="Arial"/>
              <a:buNone/>
              <a:defRPr sz="2133" b="1"/>
            </a:lvl1pPr>
            <a:lvl2pPr marL="914400" lvl="1" indent="-228600" algn="l">
              <a:spcBef>
                <a:spcPts val="533"/>
              </a:spcBef>
              <a:spcAft>
                <a:spcPts val="0"/>
              </a:spcAft>
              <a:buClr>
                <a:srgbClr val="005FAA"/>
              </a:buClr>
              <a:buSzPts val="2667"/>
              <a:buFont typeface="Arial Narrow"/>
              <a:buNone/>
              <a:defRPr sz="2667" b="1"/>
            </a:lvl2pPr>
            <a:lvl3pPr marL="1371600" lvl="2" indent="-228600" algn="l">
              <a:spcBef>
                <a:spcPts val="480"/>
              </a:spcBef>
              <a:spcAft>
                <a:spcPts val="0"/>
              </a:spcAft>
              <a:buClr>
                <a:srgbClr val="005FAA"/>
              </a:buClr>
              <a:buSzPts val="2400"/>
              <a:buFont typeface="Arial Narrow"/>
              <a:buNone/>
              <a:defRPr sz="2400" b="1"/>
            </a:lvl3pPr>
            <a:lvl4pPr marL="1828800" lvl="3" indent="-228600" algn="l">
              <a:spcBef>
                <a:spcPts val="427"/>
              </a:spcBef>
              <a:spcAft>
                <a:spcPts val="0"/>
              </a:spcAft>
              <a:buClr>
                <a:srgbClr val="005FAA"/>
              </a:buClr>
              <a:buSzPts val="2133"/>
              <a:buFont typeface="Arial Narrow"/>
              <a:buNone/>
              <a:defRPr sz="2133" b="1"/>
            </a:lvl4pPr>
            <a:lvl5pPr marL="2286000" lvl="4" indent="-228600" algn="l">
              <a:spcBef>
                <a:spcPts val="427"/>
              </a:spcBef>
              <a:spcAft>
                <a:spcPts val="0"/>
              </a:spcAft>
              <a:buClr>
                <a:srgbClr val="005FAA"/>
              </a:buClr>
              <a:buSzPts val="2133"/>
              <a:buFont typeface="Arial Narrow"/>
              <a:buNone/>
              <a:defRPr sz="2133" b="1"/>
            </a:lvl5pPr>
            <a:lvl6pPr marL="2743200" lvl="5" indent="-228600" algn="l">
              <a:spcBef>
                <a:spcPts val="427"/>
              </a:spcBef>
              <a:spcAft>
                <a:spcPts val="0"/>
              </a:spcAft>
              <a:buClr>
                <a:srgbClr val="005FAA"/>
              </a:buClr>
              <a:buSzPts val="2133"/>
              <a:buFont typeface="Arial"/>
              <a:buNone/>
              <a:defRPr sz="2133" b="1"/>
            </a:lvl6pPr>
            <a:lvl7pPr marL="3200400" lvl="6" indent="-228600" algn="l">
              <a:spcBef>
                <a:spcPts val="427"/>
              </a:spcBef>
              <a:spcAft>
                <a:spcPts val="0"/>
              </a:spcAft>
              <a:buClr>
                <a:srgbClr val="005FAA"/>
              </a:buClr>
              <a:buSzPts val="2133"/>
              <a:buFont typeface="Arial"/>
              <a:buNone/>
              <a:defRPr sz="2133" b="1"/>
            </a:lvl7pPr>
            <a:lvl8pPr marL="3657600" lvl="7" indent="-228600" algn="l">
              <a:spcBef>
                <a:spcPts val="427"/>
              </a:spcBef>
              <a:spcAft>
                <a:spcPts val="0"/>
              </a:spcAft>
              <a:buClr>
                <a:srgbClr val="005FAA"/>
              </a:buClr>
              <a:buSzPts val="2133"/>
              <a:buFont typeface="Arial"/>
              <a:buNone/>
              <a:defRPr sz="2133" b="1"/>
            </a:lvl8pPr>
            <a:lvl9pPr marL="4114800" lvl="8" indent="-228600" algn="l">
              <a:spcBef>
                <a:spcPts val="427"/>
              </a:spcBef>
              <a:spcAft>
                <a:spcPts val="0"/>
              </a:spcAft>
              <a:buClr>
                <a:srgbClr val="005FAA"/>
              </a:buClr>
              <a:buSzPts val="2133"/>
              <a:buFont typeface="Arial"/>
              <a:buNone/>
              <a:defRPr sz="2133" b="1"/>
            </a:lvl9pPr>
          </a:lstStyle>
          <a:p>
            <a:endParaRPr/>
          </a:p>
        </p:txBody>
      </p:sp>
      <p:sp>
        <p:nvSpPr>
          <p:cNvPr id="235" name="Google Shape;235;p42"/>
          <p:cNvSpPr txBox="1">
            <a:spLocks noGrp="1"/>
          </p:cNvSpPr>
          <p:nvPr>
            <p:ph type="dt" idx="10"/>
          </p:nvPr>
        </p:nvSpPr>
        <p:spPr>
          <a:xfrm>
            <a:off x="609600" y="6245241"/>
            <a:ext cx="2844800" cy="476251"/>
          </a:xfrm>
          <a:prstGeom prst="rect">
            <a:avLst/>
          </a:prstGeom>
          <a:noFill/>
          <a:ln>
            <a:noFill/>
          </a:ln>
        </p:spPr>
        <p:txBody>
          <a:bodyPr spcFirstLastPara="1" wrap="square" lIns="91350" tIns="45675" rIns="91350" bIns="456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42"/>
          <p:cNvSpPr txBox="1">
            <a:spLocks noGrp="1"/>
          </p:cNvSpPr>
          <p:nvPr>
            <p:ph type="ftr" idx="11"/>
          </p:nvPr>
        </p:nvSpPr>
        <p:spPr>
          <a:xfrm>
            <a:off x="4165607" y="6245241"/>
            <a:ext cx="3860800" cy="476251"/>
          </a:xfrm>
          <a:prstGeom prst="rect">
            <a:avLst/>
          </a:prstGeom>
          <a:noFill/>
          <a:ln>
            <a:noFill/>
          </a:ln>
        </p:spPr>
        <p:txBody>
          <a:bodyPr spcFirstLastPara="1" wrap="square" lIns="91350" tIns="45675" rIns="91350" bIns="456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42"/>
          <p:cNvSpPr txBox="1">
            <a:spLocks noGrp="1"/>
          </p:cNvSpPr>
          <p:nvPr>
            <p:ph type="sldNum" idx="12"/>
          </p:nvPr>
        </p:nvSpPr>
        <p:spPr>
          <a:xfrm>
            <a:off x="10593919" y="6400825"/>
            <a:ext cx="1358900" cy="341313"/>
          </a:xfrm>
          <a:prstGeom prst="rect">
            <a:avLst/>
          </a:prstGeom>
          <a:noFill/>
          <a:ln>
            <a:noFill/>
          </a:ln>
        </p:spPr>
        <p:txBody>
          <a:bodyPr spcFirstLastPara="1" wrap="square" lIns="91350" tIns="45675" rIns="91350" bIns="45675"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38" name="Google Shape;238;p42" descr="NASA Harvest"/>
          <p:cNvPicPr preferRelativeResize="0"/>
          <p:nvPr/>
        </p:nvPicPr>
        <p:blipFill rotWithShape="1">
          <a:blip r:embed="rId2">
            <a:alphaModFix/>
          </a:blip>
          <a:srcRect/>
          <a:stretch/>
        </p:blipFill>
        <p:spPr>
          <a:xfrm>
            <a:off x="11617133" y="6337395"/>
            <a:ext cx="472403" cy="492149"/>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Headline with Text">
  <p:cSld name="2_Headline with Text">
    <p:spTree>
      <p:nvGrpSpPr>
        <p:cNvPr id="1" name="Shape 239"/>
        <p:cNvGrpSpPr/>
        <p:nvPr/>
      </p:nvGrpSpPr>
      <p:grpSpPr>
        <a:xfrm>
          <a:off x="0" y="0"/>
          <a:ext cx="0" cy="0"/>
          <a:chOff x="0" y="0"/>
          <a:chExt cx="0" cy="0"/>
        </a:xfrm>
      </p:grpSpPr>
      <p:sp>
        <p:nvSpPr>
          <p:cNvPr id="240" name="Google Shape;240;p43"/>
          <p:cNvSpPr txBox="1">
            <a:spLocks noGrp="1"/>
          </p:cNvSpPr>
          <p:nvPr>
            <p:ph type="sldNum" idx="12"/>
          </p:nvPr>
        </p:nvSpPr>
        <p:spPr>
          <a:xfrm>
            <a:off x="5573027" y="6400800"/>
            <a:ext cx="1045947" cy="228600"/>
          </a:xfrm>
          <a:prstGeom prst="rect">
            <a:avLst/>
          </a:prstGeom>
          <a:noFill/>
          <a:ln>
            <a:noFill/>
          </a:ln>
        </p:spPr>
        <p:txBody>
          <a:bodyPr spcFirstLastPara="1" wrap="square" lIns="0" tIns="0" rIns="0" bIns="0" anchor="b" anchorCtr="0">
            <a:noAutofit/>
          </a:bodyPr>
          <a:lstStyle>
            <a:lvl1pPr marL="0" lvl="0" indent="0" algn="ctr">
              <a:spcBef>
                <a:spcPts val="0"/>
              </a:spcBef>
              <a:buNone/>
              <a:defRPr sz="1200">
                <a:solidFill>
                  <a:schemeClr val="dk1"/>
                </a:solidFill>
                <a:latin typeface="Open Sans"/>
                <a:ea typeface="Open Sans"/>
                <a:cs typeface="Open Sans"/>
                <a:sym typeface="Open Sans"/>
              </a:defRPr>
            </a:lvl1pPr>
            <a:lvl2pPr marL="0" lvl="1" indent="0" algn="ctr">
              <a:spcBef>
                <a:spcPts val="0"/>
              </a:spcBef>
              <a:buNone/>
              <a:defRPr sz="1200">
                <a:solidFill>
                  <a:schemeClr val="dk1"/>
                </a:solidFill>
                <a:latin typeface="Open Sans"/>
                <a:ea typeface="Open Sans"/>
                <a:cs typeface="Open Sans"/>
                <a:sym typeface="Open Sans"/>
              </a:defRPr>
            </a:lvl2pPr>
            <a:lvl3pPr marL="0" lvl="2" indent="0" algn="ctr">
              <a:spcBef>
                <a:spcPts val="0"/>
              </a:spcBef>
              <a:buNone/>
              <a:defRPr sz="1200">
                <a:solidFill>
                  <a:schemeClr val="dk1"/>
                </a:solidFill>
                <a:latin typeface="Open Sans"/>
                <a:ea typeface="Open Sans"/>
                <a:cs typeface="Open Sans"/>
                <a:sym typeface="Open Sans"/>
              </a:defRPr>
            </a:lvl3pPr>
            <a:lvl4pPr marL="0" lvl="3" indent="0" algn="ctr">
              <a:spcBef>
                <a:spcPts val="0"/>
              </a:spcBef>
              <a:buNone/>
              <a:defRPr sz="1200">
                <a:solidFill>
                  <a:schemeClr val="dk1"/>
                </a:solidFill>
                <a:latin typeface="Open Sans"/>
                <a:ea typeface="Open Sans"/>
                <a:cs typeface="Open Sans"/>
                <a:sym typeface="Open Sans"/>
              </a:defRPr>
            </a:lvl4pPr>
            <a:lvl5pPr marL="0" lvl="4" indent="0" algn="ctr">
              <a:spcBef>
                <a:spcPts val="0"/>
              </a:spcBef>
              <a:buNone/>
              <a:defRPr sz="1200">
                <a:solidFill>
                  <a:schemeClr val="dk1"/>
                </a:solidFill>
                <a:latin typeface="Open Sans"/>
                <a:ea typeface="Open Sans"/>
                <a:cs typeface="Open Sans"/>
                <a:sym typeface="Open Sans"/>
              </a:defRPr>
            </a:lvl5pPr>
            <a:lvl6pPr marL="0" lvl="5" indent="0" algn="ctr">
              <a:spcBef>
                <a:spcPts val="0"/>
              </a:spcBef>
              <a:buNone/>
              <a:defRPr sz="1200">
                <a:solidFill>
                  <a:schemeClr val="dk1"/>
                </a:solidFill>
                <a:latin typeface="Open Sans"/>
                <a:ea typeface="Open Sans"/>
                <a:cs typeface="Open Sans"/>
                <a:sym typeface="Open Sans"/>
              </a:defRPr>
            </a:lvl6pPr>
            <a:lvl7pPr marL="0" lvl="6" indent="0" algn="ctr">
              <a:spcBef>
                <a:spcPts val="0"/>
              </a:spcBef>
              <a:buNone/>
              <a:defRPr sz="1200">
                <a:solidFill>
                  <a:schemeClr val="dk1"/>
                </a:solidFill>
                <a:latin typeface="Open Sans"/>
                <a:ea typeface="Open Sans"/>
                <a:cs typeface="Open Sans"/>
                <a:sym typeface="Open Sans"/>
              </a:defRPr>
            </a:lvl7pPr>
            <a:lvl8pPr marL="0" lvl="7" indent="0" algn="ctr">
              <a:spcBef>
                <a:spcPts val="0"/>
              </a:spcBef>
              <a:buNone/>
              <a:defRPr sz="1200">
                <a:solidFill>
                  <a:schemeClr val="dk1"/>
                </a:solidFill>
                <a:latin typeface="Open Sans"/>
                <a:ea typeface="Open Sans"/>
                <a:cs typeface="Open Sans"/>
                <a:sym typeface="Open Sans"/>
              </a:defRPr>
            </a:lvl8pPr>
            <a:lvl9pPr marL="0" lvl="8" indent="0" algn="ctr">
              <a:spcBef>
                <a:spcPts val="0"/>
              </a:spcBef>
              <a:buNone/>
              <a:defRPr sz="1200">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
        <p:nvSpPr>
          <p:cNvPr id="241" name="Google Shape;241;p43"/>
          <p:cNvSpPr txBox="1">
            <a:spLocks noGrp="1"/>
          </p:cNvSpPr>
          <p:nvPr>
            <p:ph type="subTitle" idx="1"/>
          </p:nvPr>
        </p:nvSpPr>
        <p:spPr>
          <a:xfrm>
            <a:off x="471055" y="1115569"/>
            <a:ext cx="11249891" cy="2314636"/>
          </a:xfrm>
          <a:prstGeom prst="rect">
            <a:avLst/>
          </a:prstGeom>
          <a:noFill/>
          <a:ln>
            <a:noFill/>
          </a:ln>
        </p:spPr>
        <p:txBody>
          <a:bodyPr spcFirstLastPara="1" wrap="square" lIns="182875" tIns="45675" rIns="182875" bIns="45675" anchor="t" anchorCtr="0">
            <a:normAutofit/>
          </a:bodyPr>
          <a:lstStyle>
            <a:lvl1pPr lvl="0" algn="l">
              <a:lnSpc>
                <a:spcPct val="100000"/>
              </a:lnSpc>
              <a:spcBef>
                <a:spcPts val="960"/>
              </a:spcBef>
              <a:spcAft>
                <a:spcPts val="0"/>
              </a:spcAft>
              <a:buClr>
                <a:schemeClr val="accent1"/>
              </a:buClr>
              <a:buSzPts val="4800"/>
              <a:buFont typeface="Open Sans"/>
              <a:buNone/>
              <a:defRPr sz="4800" b="0" i="0">
                <a:solidFill>
                  <a:schemeClr val="accent1"/>
                </a:solidFill>
                <a:latin typeface="Open Sans"/>
                <a:ea typeface="Open Sans"/>
                <a:cs typeface="Open Sans"/>
                <a:sym typeface="Open Sans"/>
              </a:defRPr>
            </a:lvl1pPr>
            <a:lvl2pPr lvl="1" algn="ctr">
              <a:spcBef>
                <a:spcPts val="400"/>
              </a:spcBef>
              <a:spcAft>
                <a:spcPts val="0"/>
              </a:spcAft>
              <a:buClr>
                <a:srgbClr val="005FAA"/>
              </a:buClr>
              <a:buSzPts val="2000"/>
              <a:buFont typeface="Arial Narrow"/>
              <a:buNone/>
              <a:defRPr sz="2000"/>
            </a:lvl2pPr>
            <a:lvl3pPr lvl="2" algn="ctr">
              <a:spcBef>
                <a:spcPts val="360"/>
              </a:spcBef>
              <a:spcAft>
                <a:spcPts val="0"/>
              </a:spcAft>
              <a:buClr>
                <a:srgbClr val="005FAA"/>
              </a:buClr>
              <a:buSzPts val="1800"/>
              <a:buFont typeface="Arial Narrow"/>
              <a:buNone/>
              <a:defRPr sz="1800"/>
            </a:lvl3pPr>
            <a:lvl4pPr lvl="3" algn="ctr">
              <a:spcBef>
                <a:spcPts val="320"/>
              </a:spcBef>
              <a:spcAft>
                <a:spcPts val="0"/>
              </a:spcAft>
              <a:buClr>
                <a:srgbClr val="005FAA"/>
              </a:buClr>
              <a:buSzPts val="1600"/>
              <a:buFont typeface="Arial Narrow"/>
              <a:buNone/>
              <a:defRPr sz="1600"/>
            </a:lvl4pPr>
            <a:lvl5pPr lvl="4" algn="ctr">
              <a:spcBef>
                <a:spcPts val="320"/>
              </a:spcBef>
              <a:spcAft>
                <a:spcPts val="0"/>
              </a:spcAft>
              <a:buClr>
                <a:srgbClr val="005FAA"/>
              </a:buClr>
              <a:buSzPts val="1600"/>
              <a:buFont typeface="Arial Narrow"/>
              <a:buNone/>
              <a:defRPr sz="1600"/>
            </a:lvl5pPr>
            <a:lvl6pPr lvl="5" algn="ctr">
              <a:spcBef>
                <a:spcPts val="320"/>
              </a:spcBef>
              <a:spcAft>
                <a:spcPts val="0"/>
              </a:spcAft>
              <a:buClr>
                <a:srgbClr val="005FAA"/>
              </a:buClr>
              <a:buSzPts val="1600"/>
              <a:buFont typeface="Arial"/>
              <a:buNone/>
              <a:defRPr sz="1600"/>
            </a:lvl6pPr>
            <a:lvl7pPr lvl="6" algn="ctr">
              <a:spcBef>
                <a:spcPts val="320"/>
              </a:spcBef>
              <a:spcAft>
                <a:spcPts val="0"/>
              </a:spcAft>
              <a:buClr>
                <a:srgbClr val="005FAA"/>
              </a:buClr>
              <a:buSzPts val="1600"/>
              <a:buFont typeface="Arial"/>
              <a:buNone/>
              <a:defRPr sz="1600"/>
            </a:lvl7pPr>
            <a:lvl8pPr lvl="7" algn="ctr">
              <a:spcBef>
                <a:spcPts val="320"/>
              </a:spcBef>
              <a:spcAft>
                <a:spcPts val="0"/>
              </a:spcAft>
              <a:buClr>
                <a:srgbClr val="005FAA"/>
              </a:buClr>
              <a:buSzPts val="1600"/>
              <a:buFont typeface="Arial"/>
              <a:buNone/>
              <a:defRPr sz="1600"/>
            </a:lvl8pPr>
            <a:lvl9pPr lvl="8" algn="ctr">
              <a:spcBef>
                <a:spcPts val="320"/>
              </a:spcBef>
              <a:spcAft>
                <a:spcPts val="0"/>
              </a:spcAft>
              <a:buClr>
                <a:srgbClr val="005FAA"/>
              </a:buClr>
              <a:buSzPts val="1600"/>
              <a:buFont typeface="Arial"/>
              <a:buNone/>
              <a:defRPr sz="1600"/>
            </a:lvl9pPr>
          </a:lstStyle>
          <a:p>
            <a:endParaRPr/>
          </a:p>
        </p:txBody>
      </p:sp>
      <p:sp>
        <p:nvSpPr>
          <p:cNvPr id="242" name="Google Shape;242;p43"/>
          <p:cNvSpPr txBox="1">
            <a:spLocks noGrp="1"/>
          </p:cNvSpPr>
          <p:nvPr>
            <p:ph type="body" idx="2"/>
          </p:nvPr>
        </p:nvSpPr>
        <p:spPr>
          <a:xfrm>
            <a:off x="443045" y="443345"/>
            <a:ext cx="7769995" cy="344104"/>
          </a:xfrm>
          <a:prstGeom prst="rect">
            <a:avLst/>
          </a:prstGeom>
          <a:noFill/>
          <a:ln>
            <a:noFill/>
          </a:ln>
        </p:spPr>
        <p:txBody>
          <a:bodyPr spcFirstLastPara="1" wrap="square" lIns="182875" tIns="45675" rIns="182875" bIns="45675" anchor="ctr" anchorCtr="0">
            <a:noAutofit/>
          </a:bodyPr>
          <a:lstStyle>
            <a:lvl1pPr marL="457200" marR="0" lvl="0" indent="-228600" algn="l">
              <a:lnSpc>
                <a:spcPct val="90000"/>
              </a:lnSpc>
              <a:spcBef>
                <a:spcPts val="1000"/>
              </a:spcBef>
              <a:spcAft>
                <a:spcPts val="0"/>
              </a:spcAft>
              <a:buClr>
                <a:srgbClr val="414246"/>
              </a:buClr>
              <a:buSzPts val="2800"/>
              <a:buFont typeface="Open Sans"/>
              <a:buNone/>
              <a:defRPr sz="2800" b="0" i="0">
                <a:solidFill>
                  <a:srgbClr val="414246"/>
                </a:solidFill>
                <a:latin typeface="Open Sans"/>
                <a:ea typeface="Open Sans"/>
                <a:cs typeface="Open Sans"/>
                <a:sym typeface="Open Sans"/>
              </a:defRPr>
            </a:lvl1pPr>
            <a:lvl2pPr marL="914400" lvl="1" indent="-342900" algn="l">
              <a:spcBef>
                <a:spcPts val="360"/>
              </a:spcBef>
              <a:spcAft>
                <a:spcPts val="0"/>
              </a:spcAft>
              <a:buClr>
                <a:srgbClr val="005FAA"/>
              </a:buClr>
              <a:buSzPts val="1800"/>
              <a:buChar char="–"/>
              <a:defRPr/>
            </a:lvl2pPr>
            <a:lvl3pPr marL="1371600" lvl="2" indent="-342900" algn="l">
              <a:spcBef>
                <a:spcPts val="360"/>
              </a:spcBef>
              <a:spcAft>
                <a:spcPts val="0"/>
              </a:spcAft>
              <a:buClr>
                <a:srgbClr val="005FAA"/>
              </a:buClr>
              <a:buSzPts val="1800"/>
              <a:buChar char="•"/>
              <a:defRPr/>
            </a:lvl3pPr>
            <a:lvl4pPr marL="1828800" lvl="3" indent="-342900" algn="l">
              <a:spcBef>
                <a:spcPts val="360"/>
              </a:spcBef>
              <a:spcAft>
                <a:spcPts val="0"/>
              </a:spcAft>
              <a:buClr>
                <a:srgbClr val="005FAA"/>
              </a:buClr>
              <a:buSzPts val="1800"/>
              <a:buChar char="–"/>
              <a:defRPr/>
            </a:lvl4pPr>
            <a:lvl5pPr marL="2286000" lvl="4" indent="-342900" algn="l">
              <a:spcBef>
                <a:spcPts val="360"/>
              </a:spcBef>
              <a:spcAft>
                <a:spcPts val="0"/>
              </a:spcAft>
              <a:buClr>
                <a:srgbClr val="005FAA"/>
              </a:buClr>
              <a:buSzPts val="1800"/>
              <a:buChar char="»"/>
              <a:defRPr/>
            </a:lvl5pPr>
            <a:lvl6pPr marL="2743200" lvl="5" indent="-342900" algn="l">
              <a:spcBef>
                <a:spcPts val="360"/>
              </a:spcBef>
              <a:spcAft>
                <a:spcPts val="0"/>
              </a:spcAft>
              <a:buClr>
                <a:srgbClr val="005FAA"/>
              </a:buClr>
              <a:buSzPts val="1800"/>
              <a:buChar char="»"/>
              <a:defRPr/>
            </a:lvl6pPr>
            <a:lvl7pPr marL="3200400" lvl="6" indent="-342900" algn="l">
              <a:spcBef>
                <a:spcPts val="360"/>
              </a:spcBef>
              <a:spcAft>
                <a:spcPts val="0"/>
              </a:spcAft>
              <a:buClr>
                <a:srgbClr val="005FAA"/>
              </a:buClr>
              <a:buSzPts val="1800"/>
              <a:buChar char="»"/>
              <a:defRPr/>
            </a:lvl7pPr>
            <a:lvl8pPr marL="3657600" lvl="7" indent="-342900" algn="l">
              <a:spcBef>
                <a:spcPts val="360"/>
              </a:spcBef>
              <a:spcAft>
                <a:spcPts val="0"/>
              </a:spcAft>
              <a:buClr>
                <a:srgbClr val="005FAA"/>
              </a:buClr>
              <a:buSzPts val="1800"/>
              <a:buChar char="»"/>
              <a:defRPr/>
            </a:lvl8pPr>
            <a:lvl9pPr marL="4114800" lvl="8" indent="-342900" algn="l">
              <a:spcBef>
                <a:spcPts val="360"/>
              </a:spcBef>
              <a:spcAft>
                <a:spcPts val="0"/>
              </a:spcAft>
              <a:buClr>
                <a:srgbClr val="005FAA"/>
              </a:buClr>
              <a:buSzPts val="1800"/>
              <a:buChar char="»"/>
              <a:defRPr/>
            </a:lvl9pPr>
          </a:lstStyle>
          <a:p>
            <a:endParaRPr/>
          </a:p>
        </p:txBody>
      </p:sp>
      <p:sp>
        <p:nvSpPr>
          <p:cNvPr id="243" name="Google Shape;243;p43"/>
          <p:cNvSpPr txBox="1">
            <a:spLocks noGrp="1"/>
          </p:cNvSpPr>
          <p:nvPr>
            <p:ph type="body" idx="3"/>
          </p:nvPr>
        </p:nvSpPr>
        <p:spPr>
          <a:xfrm>
            <a:off x="489098" y="3744469"/>
            <a:ext cx="11231847" cy="2089403"/>
          </a:xfrm>
          <a:prstGeom prst="rect">
            <a:avLst/>
          </a:prstGeom>
          <a:noFill/>
          <a:ln>
            <a:noFill/>
          </a:ln>
        </p:spPr>
        <p:txBody>
          <a:bodyPr spcFirstLastPara="1" wrap="square" lIns="91350" tIns="45675" rIns="91350" bIns="45675" anchor="t" anchorCtr="0">
            <a:noAutofit/>
          </a:bodyPr>
          <a:lstStyle>
            <a:lvl1pPr marL="457200" lvl="0" indent="-381000" algn="l">
              <a:spcBef>
                <a:spcPts val="480"/>
              </a:spcBef>
              <a:spcAft>
                <a:spcPts val="0"/>
              </a:spcAft>
              <a:buClr>
                <a:srgbClr val="414246"/>
              </a:buClr>
              <a:buSzPts val="2400"/>
              <a:buFont typeface="Open Sans"/>
              <a:buChar char="•"/>
              <a:defRPr sz="2400" b="0" i="0">
                <a:solidFill>
                  <a:srgbClr val="414246"/>
                </a:solidFill>
                <a:latin typeface="Open Sans"/>
                <a:ea typeface="Open Sans"/>
                <a:cs typeface="Open Sans"/>
                <a:sym typeface="Open Sans"/>
              </a:defRPr>
            </a:lvl1pPr>
            <a:lvl2pPr marL="914400" lvl="1" indent="-342900" algn="l">
              <a:spcBef>
                <a:spcPts val="360"/>
              </a:spcBef>
              <a:spcAft>
                <a:spcPts val="0"/>
              </a:spcAft>
              <a:buClr>
                <a:srgbClr val="005FAA"/>
              </a:buClr>
              <a:buSzPts val="1800"/>
              <a:buChar char="–"/>
              <a:defRPr/>
            </a:lvl2pPr>
            <a:lvl3pPr marL="1371600" lvl="2" indent="-342900" algn="l">
              <a:spcBef>
                <a:spcPts val="360"/>
              </a:spcBef>
              <a:spcAft>
                <a:spcPts val="0"/>
              </a:spcAft>
              <a:buClr>
                <a:srgbClr val="005FAA"/>
              </a:buClr>
              <a:buSzPts val="1800"/>
              <a:buChar char="•"/>
              <a:defRPr/>
            </a:lvl3pPr>
            <a:lvl4pPr marL="1828800" lvl="3" indent="-342900" algn="l">
              <a:spcBef>
                <a:spcPts val="360"/>
              </a:spcBef>
              <a:spcAft>
                <a:spcPts val="0"/>
              </a:spcAft>
              <a:buClr>
                <a:srgbClr val="005FAA"/>
              </a:buClr>
              <a:buSzPts val="1800"/>
              <a:buChar char="–"/>
              <a:defRPr/>
            </a:lvl4pPr>
            <a:lvl5pPr marL="2286000" lvl="4" indent="-342900" algn="l">
              <a:spcBef>
                <a:spcPts val="360"/>
              </a:spcBef>
              <a:spcAft>
                <a:spcPts val="0"/>
              </a:spcAft>
              <a:buClr>
                <a:srgbClr val="005FAA"/>
              </a:buClr>
              <a:buSzPts val="1800"/>
              <a:buChar char="»"/>
              <a:defRPr/>
            </a:lvl5pPr>
            <a:lvl6pPr marL="2743200" lvl="5" indent="-342900" algn="l">
              <a:spcBef>
                <a:spcPts val="360"/>
              </a:spcBef>
              <a:spcAft>
                <a:spcPts val="0"/>
              </a:spcAft>
              <a:buClr>
                <a:srgbClr val="005FAA"/>
              </a:buClr>
              <a:buSzPts val="1800"/>
              <a:buChar char="»"/>
              <a:defRPr/>
            </a:lvl6pPr>
            <a:lvl7pPr marL="3200400" lvl="6" indent="-342900" algn="l">
              <a:spcBef>
                <a:spcPts val="360"/>
              </a:spcBef>
              <a:spcAft>
                <a:spcPts val="0"/>
              </a:spcAft>
              <a:buClr>
                <a:srgbClr val="005FAA"/>
              </a:buClr>
              <a:buSzPts val="1800"/>
              <a:buChar char="»"/>
              <a:defRPr/>
            </a:lvl7pPr>
            <a:lvl8pPr marL="3657600" lvl="7" indent="-342900" algn="l">
              <a:spcBef>
                <a:spcPts val="360"/>
              </a:spcBef>
              <a:spcAft>
                <a:spcPts val="0"/>
              </a:spcAft>
              <a:buClr>
                <a:srgbClr val="005FAA"/>
              </a:buClr>
              <a:buSzPts val="1800"/>
              <a:buChar char="»"/>
              <a:defRPr/>
            </a:lvl8pPr>
            <a:lvl9pPr marL="4114800" lvl="8" indent="-342900" algn="l">
              <a:spcBef>
                <a:spcPts val="360"/>
              </a:spcBef>
              <a:spcAft>
                <a:spcPts val="0"/>
              </a:spcAft>
              <a:buClr>
                <a:srgbClr val="005FAA"/>
              </a:buClr>
              <a:buSzPts val="1800"/>
              <a:buChar char="»"/>
              <a:defRPr/>
            </a:lvl9pPr>
          </a:lstStyle>
          <a:p>
            <a:endParaRPr/>
          </a:p>
        </p:txBody>
      </p:sp>
      <p:cxnSp>
        <p:nvCxnSpPr>
          <p:cNvPr id="244" name="Google Shape;244;p43"/>
          <p:cNvCxnSpPr/>
          <p:nvPr/>
        </p:nvCxnSpPr>
        <p:spPr>
          <a:xfrm>
            <a:off x="600888" y="884583"/>
            <a:ext cx="660605" cy="0"/>
          </a:xfrm>
          <a:prstGeom prst="straightConnector1">
            <a:avLst/>
          </a:prstGeom>
          <a:noFill/>
          <a:ln w="25400" cap="rnd" cmpd="sng">
            <a:solidFill>
              <a:srgbClr val="07A363"/>
            </a:solidFill>
            <a:prstDash val="solid"/>
            <a:round/>
            <a:headEnd type="none" w="sm" len="sm"/>
            <a:tailEnd type="none" w="sm" len="sm"/>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49"/>
        <p:cNvGrpSpPr/>
        <p:nvPr/>
      </p:nvGrpSpPr>
      <p:grpSpPr>
        <a:xfrm>
          <a:off x="0" y="0"/>
          <a:ext cx="0" cy="0"/>
          <a:chOff x="0" y="0"/>
          <a:chExt cx="0" cy="0"/>
        </a:xfrm>
      </p:grpSpPr>
      <p:sp>
        <p:nvSpPr>
          <p:cNvPr id="250" name="Google Shape;250;p45"/>
          <p:cNvSpPr/>
          <p:nvPr/>
        </p:nvSpPr>
        <p:spPr>
          <a:xfrm rot="10800000">
            <a:off x="6276692" y="136"/>
            <a:ext cx="5915309" cy="6857864"/>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1" name="Google Shape;251;p45"/>
          <p:cNvSpPr txBox="1">
            <a:spLocks noGrp="1"/>
          </p:cNvSpPr>
          <p:nvPr>
            <p:ph type="body" idx="1"/>
          </p:nvPr>
        </p:nvSpPr>
        <p:spPr>
          <a:xfrm>
            <a:off x="577608" y="4145661"/>
            <a:ext cx="5337703" cy="137228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44D60"/>
              </a:buClr>
              <a:buSzPts val="4400"/>
              <a:buNone/>
              <a:defRPr sz="4400" b="1">
                <a:solidFill>
                  <a:srgbClr val="244D60"/>
                </a:solidFill>
              </a:defRPr>
            </a:lvl1pPr>
            <a:lvl2pPr marL="914400" lvl="1" indent="-342900" algn="l">
              <a:lnSpc>
                <a:spcPct val="90000"/>
              </a:lnSpc>
              <a:spcBef>
                <a:spcPts val="500"/>
              </a:spcBef>
              <a:spcAft>
                <a:spcPts val="0"/>
              </a:spcAft>
              <a:buClr>
                <a:srgbClr val="6A7278"/>
              </a:buClr>
              <a:buSzPts val="1800"/>
              <a:buChar char="•"/>
              <a:defRPr/>
            </a:lvl2pPr>
            <a:lvl3pPr marL="1371600" lvl="2" indent="-342900" algn="l">
              <a:lnSpc>
                <a:spcPct val="90000"/>
              </a:lnSpc>
              <a:spcBef>
                <a:spcPts val="500"/>
              </a:spcBef>
              <a:spcAft>
                <a:spcPts val="0"/>
              </a:spcAft>
              <a:buClr>
                <a:srgbClr val="6A7278"/>
              </a:buClr>
              <a:buSzPts val="1800"/>
              <a:buChar char="•"/>
              <a:defRPr/>
            </a:lvl3pPr>
            <a:lvl4pPr marL="1828800" lvl="3" indent="-342900" algn="l">
              <a:lnSpc>
                <a:spcPct val="90000"/>
              </a:lnSpc>
              <a:spcBef>
                <a:spcPts val="500"/>
              </a:spcBef>
              <a:spcAft>
                <a:spcPts val="0"/>
              </a:spcAft>
              <a:buClr>
                <a:srgbClr val="6A7278"/>
              </a:buClr>
              <a:buSzPts val="1800"/>
              <a:buChar char="•"/>
              <a:defRPr/>
            </a:lvl4pPr>
            <a:lvl5pPr marL="2286000" lvl="4" indent="-342900" algn="l">
              <a:lnSpc>
                <a:spcPct val="90000"/>
              </a:lnSpc>
              <a:spcBef>
                <a:spcPts val="500"/>
              </a:spcBef>
              <a:spcAft>
                <a:spcPts val="0"/>
              </a:spcAft>
              <a:buClr>
                <a:srgbClr val="6A727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2" name="Google Shape;252;p45"/>
          <p:cNvSpPr txBox="1">
            <a:spLocks noGrp="1"/>
          </p:cNvSpPr>
          <p:nvPr>
            <p:ph type="body" idx="2"/>
          </p:nvPr>
        </p:nvSpPr>
        <p:spPr>
          <a:xfrm>
            <a:off x="577608" y="5517944"/>
            <a:ext cx="5337703" cy="7175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595AC"/>
              </a:buClr>
              <a:buSzPts val="2400"/>
              <a:buNone/>
              <a:defRPr/>
            </a:lvl1pPr>
            <a:lvl2pPr marL="914400" lvl="1" indent="-342900" algn="l">
              <a:lnSpc>
                <a:spcPct val="90000"/>
              </a:lnSpc>
              <a:spcBef>
                <a:spcPts val="500"/>
              </a:spcBef>
              <a:spcAft>
                <a:spcPts val="0"/>
              </a:spcAft>
              <a:buClr>
                <a:srgbClr val="6A7278"/>
              </a:buClr>
              <a:buSzPts val="1800"/>
              <a:buChar char="•"/>
              <a:defRPr/>
            </a:lvl2pPr>
            <a:lvl3pPr marL="1371600" lvl="2" indent="-342900" algn="l">
              <a:lnSpc>
                <a:spcPct val="90000"/>
              </a:lnSpc>
              <a:spcBef>
                <a:spcPts val="500"/>
              </a:spcBef>
              <a:spcAft>
                <a:spcPts val="0"/>
              </a:spcAft>
              <a:buClr>
                <a:srgbClr val="6A7278"/>
              </a:buClr>
              <a:buSzPts val="1800"/>
              <a:buChar char="•"/>
              <a:defRPr/>
            </a:lvl3pPr>
            <a:lvl4pPr marL="1828800" lvl="3" indent="-342900" algn="l">
              <a:lnSpc>
                <a:spcPct val="90000"/>
              </a:lnSpc>
              <a:spcBef>
                <a:spcPts val="500"/>
              </a:spcBef>
              <a:spcAft>
                <a:spcPts val="0"/>
              </a:spcAft>
              <a:buClr>
                <a:srgbClr val="6A7278"/>
              </a:buClr>
              <a:buSzPts val="1800"/>
              <a:buChar char="•"/>
              <a:defRPr/>
            </a:lvl4pPr>
            <a:lvl5pPr marL="2286000" lvl="4" indent="-342900" algn="l">
              <a:lnSpc>
                <a:spcPct val="90000"/>
              </a:lnSpc>
              <a:spcBef>
                <a:spcPts val="500"/>
              </a:spcBef>
              <a:spcAft>
                <a:spcPts val="0"/>
              </a:spcAft>
              <a:buClr>
                <a:srgbClr val="6A727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3" name="Google Shape;253;p45"/>
          <p:cNvSpPr/>
          <p:nvPr/>
        </p:nvSpPr>
        <p:spPr>
          <a:xfrm>
            <a:off x="6276691" y="3004481"/>
            <a:ext cx="1916848" cy="1916848"/>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4" name="Google Shape;254;p45"/>
          <p:cNvSpPr/>
          <p:nvPr/>
        </p:nvSpPr>
        <p:spPr>
          <a:xfrm>
            <a:off x="3272211" y="1"/>
            <a:ext cx="3004481" cy="3004481"/>
          </a:xfrm>
          <a:prstGeom prst="rect">
            <a:avLst/>
          </a:prstGeom>
          <a:blipFill rotWithShape="1">
            <a:blip r:embed="rId4">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55" name="Google Shape;255;p45"/>
          <p:cNvPicPr preferRelativeResize="0"/>
          <p:nvPr/>
        </p:nvPicPr>
        <p:blipFill rotWithShape="1">
          <a:blip r:embed="rId5">
            <a:alphaModFix/>
          </a:blip>
          <a:srcRect/>
          <a:stretch/>
        </p:blipFill>
        <p:spPr>
          <a:xfrm>
            <a:off x="9666146" y="6012842"/>
            <a:ext cx="2138505" cy="556958"/>
          </a:xfrm>
          <a:prstGeom prst="rect">
            <a:avLst/>
          </a:prstGeom>
          <a:noFill/>
          <a:ln>
            <a:noFill/>
          </a:ln>
        </p:spPr>
      </p:pic>
      <p:pic>
        <p:nvPicPr>
          <p:cNvPr id="256" name="Google Shape;256;p45"/>
          <p:cNvPicPr preferRelativeResize="0"/>
          <p:nvPr/>
        </p:nvPicPr>
        <p:blipFill rotWithShape="1">
          <a:blip r:embed="rId6">
            <a:alphaModFix/>
          </a:blip>
          <a:srcRect/>
          <a:stretch/>
        </p:blipFill>
        <p:spPr>
          <a:xfrm>
            <a:off x="3272211" y="-1"/>
            <a:ext cx="3004481" cy="3004481"/>
          </a:xfrm>
          <a:prstGeom prst="rect">
            <a:avLst/>
          </a:prstGeom>
          <a:noFill/>
          <a:ln>
            <a:noFill/>
          </a:ln>
        </p:spPr>
      </p:pic>
      <p:pic>
        <p:nvPicPr>
          <p:cNvPr id="257" name="Google Shape;257;p45"/>
          <p:cNvPicPr preferRelativeResize="0"/>
          <p:nvPr/>
        </p:nvPicPr>
        <p:blipFill rotWithShape="1">
          <a:blip r:embed="rId7">
            <a:alphaModFix/>
          </a:blip>
          <a:srcRect/>
          <a:stretch/>
        </p:blipFill>
        <p:spPr>
          <a:xfrm rot="10800000">
            <a:off x="6276692" y="12879"/>
            <a:ext cx="5915309" cy="6857864"/>
          </a:xfrm>
          <a:prstGeom prst="rect">
            <a:avLst/>
          </a:prstGeom>
          <a:noFill/>
          <a:ln>
            <a:noFill/>
          </a:ln>
        </p:spPr>
      </p:pic>
      <p:pic>
        <p:nvPicPr>
          <p:cNvPr id="258" name="Google Shape;258;p45"/>
          <p:cNvPicPr preferRelativeResize="0"/>
          <p:nvPr/>
        </p:nvPicPr>
        <p:blipFill rotWithShape="1">
          <a:blip r:embed="rId8">
            <a:alphaModFix/>
          </a:blip>
          <a:srcRect/>
          <a:stretch/>
        </p:blipFill>
        <p:spPr>
          <a:xfrm>
            <a:off x="6276691" y="3004346"/>
            <a:ext cx="1916848" cy="1916848"/>
          </a:xfrm>
          <a:prstGeom prst="rect">
            <a:avLst/>
          </a:prstGeom>
          <a:noFill/>
          <a:ln>
            <a:noFill/>
          </a:ln>
        </p:spPr>
      </p:pic>
      <p:pic>
        <p:nvPicPr>
          <p:cNvPr id="259" name="Google Shape;259;p45"/>
          <p:cNvPicPr preferRelativeResize="0"/>
          <p:nvPr/>
        </p:nvPicPr>
        <p:blipFill rotWithShape="1">
          <a:blip r:embed="rId5">
            <a:alphaModFix/>
          </a:blip>
          <a:srcRect/>
          <a:stretch/>
        </p:blipFill>
        <p:spPr>
          <a:xfrm>
            <a:off x="9535849" y="6028936"/>
            <a:ext cx="2138505" cy="556958"/>
          </a:xfrm>
          <a:prstGeom prst="rect">
            <a:avLst/>
          </a:prstGeom>
          <a:noFill/>
          <a:ln>
            <a:noFill/>
          </a:ln>
        </p:spPr>
      </p:pic>
      <p:sp>
        <p:nvSpPr>
          <p:cNvPr id="260" name="Google Shape;260;p45"/>
          <p:cNvSpPr>
            <a:spLocks noGrp="1"/>
          </p:cNvSpPr>
          <p:nvPr>
            <p:ph type="pic" idx="3"/>
          </p:nvPr>
        </p:nvSpPr>
        <p:spPr>
          <a:xfrm>
            <a:off x="3271839" y="0"/>
            <a:ext cx="3005137" cy="3005138"/>
          </a:xfrm>
          <a:prstGeom prst="rect">
            <a:avLst/>
          </a:prstGeom>
          <a:noFill/>
          <a:ln>
            <a:noFill/>
          </a:ln>
        </p:spPr>
      </p:sp>
      <p:sp>
        <p:nvSpPr>
          <p:cNvPr id="261" name="Google Shape;261;p45"/>
          <p:cNvSpPr>
            <a:spLocks noGrp="1"/>
          </p:cNvSpPr>
          <p:nvPr>
            <p:ph type="pic" idx="4"/>
          </p:nvPr>
        </p:nvSpPr>
        <p:spPr>
          <a:xfrm>
            <a:off x="6276976" y="0"/>
            <a:ext cx="5915025" cy="6870700"/>
          </a:xfrm>
          <a:prstGeom prst="rect">
            <a:avLst/>
          </a:prstGeom>
          <a:noFill/>
          <a:ln>
            <a:noFill/>
          </a:ln>
        </p:spPr>
      </p:sp>
      <p:sp>
        <p:nvSpPr>
          <p:cNvPr id="262" name="Google Shape;262;p45"/>
          <p:cNvSpPr>
            <a:spLocks noGrp="1"/>
          </p:cNvSpPr>
          <p:nvPr>
            <p:ph type="pic" idx="5"/>
          </p:nvPr>
        </p:nvSpPr>
        <p:spPr>
          <a:xfrm>
            <a:off x="6276976" y="3005138"/>
            <a:ext cx="1916113" cy="1916112"/>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263"/>
        <p:cNvGrpSpPr/>
        <p:nvPr/>
      </p:nvGrpSpPr>
      <p:grpSpPr>
        <a:xfrm>
          <a:off x="0" y="0"/>
          <a:ext cx="0" cy="0"/>
          <a:chOff x="0" y="0"/>
          <a:chExt cx="0" cy="0"/>
        </a:xfrm>
      </p:grpSpPr>
      <p:sp>
        <p:nvSpPr>
          <p:cNvPr id="264" name="Google Shape;264;p46"/>
          <p:cNvSpPr/>
          <p:nvPr/>
        </p:nvSpPr>
        <p:spPr>
          <a:xfrm rot="10800000">
            <a:off x="6276692" y="136"/>
            <a:ext cx="5915309" cy="6857864"/>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5" name="Google Shape;265;p46"/>
          <p:cNvSpPr txBox="1">
            <a:spLocks noGrp="1"/>
          </p:cNvSpPr>
          <p:nvPr>
            <p:ph type="body" idx="1"/>
          </p:nvPr>
        </p:nvSpPr>
        <p:spPr>
          <a:xfrm>
            <a:off x="577608" y="4235188"/>
            <a:ext cx="5337703" cy="137228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44D60"/>
              </a:buClr>
              <a:buSzPts val="4400"/>
              <a:buNone/>
              <a:defRPr sz="4400" b="1">
                <a:solidFill>
                  <a:srgbClr val="244D60"/>
                </a:solidFill>
              </a:defRPr>
            </a:lvl1pPr>
            <a:lvl2pPr marL="914400" lvl="1" indent="-342900" algn="l">
              <a:lnSpc>
                <a:spcPct val="90000"/>
              </a:lnSpc>
              <a:spcBef>
                <a:spcPts val="500"/>
              </a:spcBef>
              <a:spcAft>
                <a:spcPts val="0"/>
              </a:spcAft>
              <a:buClr>
                <a:srgbClr val="6A7278"/>
              </a:buClr>
              <a:buSzPts val="1800"/>
              <a:buChar char="•"/>
              <a:defRPr/>
            </a:lvl2pPr>
            <a:lvl3pPr marL="1371600" lvl="2" indent="-342900" algn="l">
              <a:lnSpc>
                <a:spcPct val="90000"/>
              </a:lnSpc>
              <a:spcBef>
                <a:spcPts val="500"/>
              </a:spcBef>
              <a:spcAft>
                <a:spcPts val="0"/>
              </a:spcAft>
              <a:buClr>
                <a:srgbClr val="6A7278"/>
              </a:buClr>
              <a:buSzPts val="1800"/>
              <a:buChar char="•"/>
              <a:defRPr/>
            </a:lvl3pPr>
            <a:lvl4pPr marL="1828800" lvl="3" indent="-342900" algn="l">
              <a:lnSpc>
                <a:spcPct val="90000"/>
              </a:lnSpc>
              <a:spcBef>
                <a:spcPts val="500"/>
              </a:spcBef>
              <a:spcAft>
                <a:spcPts val="0"/>
              </a:spcAft>
              <a:buClr>
                <a:srgbClr val="6A7278"/>
              </a:buClr>
              <a:buSzPts val="1800"/>
              <a:buChar char="•"/>
              <a:defRPr/>
            </a:lvl4pPr>
            <a:lvl5pPr marL="2286000" lvl="4" indent="-342900" algn="l">
              <a:lnSpc>
                <a:spcPct val="90000"/>
              </a:lnSpc>
              <a:spcBef>
                <a:spcPts val="500"/>
              </a:spcBef>
              <a:spcAft>
                <a:spcPts val="0"/>
              </a:spcAft>
              <a:buClr>
                <a:srgbClr val="6A727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6" name="Google Shape;266;p46"/>
          <p:cNvSpPr/>
          <p:nvPr/>
        </p:nvSpPr>
        <p:spPr>
          <a:xfrm>
            <a:off x="6276691" y="3004481"/>
            <a:ext cx="1916848" cy="1916848"/>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7" name="Google Shape;267;p46"/>
          <p:cNvSpPr/>
          <p:nvPr/>
        </p:nvSpPr>
        <p:spPr>
          <a:xfrm>
            <a:off x="3272211" y="1"/>
            <a:ext cx="3004481" cy="3004481"/>
          </a:xfrm>
          <a:prstGeom prst="rect">
            <a:avLst/>
          </a:prstGeom>
          <a:blipFill rotWithShape="1">
            <a:blip r:embed="rId4">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68" name="Google Shape;268;p46"/>
          <p:cNvPicPr preferRelativeResize="0"/>
          <p:nvPr/>
        </p:nvPicPr>
        <p:blipFill rotWithShape="1">
          <a:blip r:embed="rId5">
            <a:alphaModFix/>
          </a:blip>
          <a:srcRect/>
          <a:stretch/>
        </p:blipFill>
        <p:spPr>
          <a:xfrm>
            <a:off x="9666146" y="6012842"/>
            <a:ext cx="2138505" cy="556958"/>
          </a:xfrm>
          <a:prstGeom prst="rect">
            <a:avLst/>
          </a:prstGeom>
          <a:noFill/>
          <a:ln>
            <a:noFill/>
          </a:ln>
        </p:spPr>
      </p:pic>
      <p:pic>
        <p:nvPicPr>
          <p:cNvPr id="269" name="Google Shape;269;p46" descr="A picture containing man, black, photo, player&#10;&#10;Description automatically generated"/>
          <p:cNvPicPr preferRelativeResize="0"/>
          <p:nvPr/>
        </p:nvPicPr>
        <p:blipFill rotWithShape="1">
          <a:blip r:embed="rId6">
            <a:alphaModFix/>
          </a:blip>
          <a:srcRect/>
          <a:stretch/>
        </p:blipFill>
        <p:spPr>
          <a:xfrm>
            <a:off x="106218" y="-184222"/>
            <a:ext cx="6625078" cy="4147127"/>
          </a:xfrm>
          <a:prstGeom prst="rect">
            <a:avLst/>
          </a:prstGeom>
          <a:noFill/>
          <a:ln>
            <a:noFill/>
          </a:ln>
        </p:spPr>
      </p:pic>
      <p:pic>
        <p:nvPicPr>
          <p:cNvPr id="270" name="Google Shape;270;p46"/>
          <p:cNvPicPr preferRelativeResize="0"/>
          <p:nvPr/>
        </p:nvPicPr>
        <p:blipFill rotWithShape="1">
          <a:blip r:embed="rId7">
            <a:alphaModFix/>
          </a:blip>
          <a:srcRect/>
          <a:stretch/>
        </p:blipFill>
        <p:spPr>
          <a:xfrm>
            <a:off x="3272211" y="-1"/>
            <a:ext cx="3004481" cy="3004481"/>
          </a:xfrm>
          <a:prstGeom prst="rect">
            <a:avLst/>
          </a:prstGeom>
          <a:noFill/>
          <a:ln>
            <a:noFill/>
          </a:ln>
        </p:spPr>
      </p:pic>
      <p:pic>
        <p:nvPicPr>
          <p:cNvPr id="271" name="Google Shape;271;p46"/>
          <p:cNvPicPr preferRelativeResize="0"/>
          <p:nvPr/>
        </p:nvPicPr>
        <p:blipFill rotWithShape="1">
          <a:blip r:embed="rId8">
            <a:alphaModFix/>
          </a:blip>
          <a:srcRect/>
          <a:stretch/>
        </p:blipFill>
        <p:spPr>
          <a:xfrm rot="10800000">
            <a:off x="6276692" y="12879"/>
            <a:ext cx="5915309" cy="6857864"/>
          </a:xfrm>
          <a:prstGeom prst="rect">
            <a:avLst/>
          </a:prstGeom>
          <a:noFill/>
          <a:ln>
            <a:noFill/>
          </a:ln>
        </p:spPr>
      </p:pic>
      <p:pic>
        <p:nvPicPr>
          <p:cNvPr id="272" name="Google Shape;272;p46"/>
          <p:cNvPicPr preferRelativeResize="0"/>
          <p:nvPr/>
        </p:nvPicPr>
        <p:blipFill rotWithShape="1">
          <a:blip r:embed="rId9">
            <a:alphaModFix/>
          </a:blip>
          <a:srcRect/>
          <a:stretch/>
        </p:blipFill>
        <p:spPr>
          <a:xfrm>
            <a:off x="6276691" y="3004346"/>
            <a:ext cx="1916848" cy="1916848"/>
          </a:xfrm>
          <a:prstGeom prst="rect">
            <a:avLst/>
          </a:prstGeom>
          <a:noFill/>
          <a:ln>
            <a:noFill/>
          </a:ln>
        </p:spPr>
      </p:pic>
      <p:pic>
        <p:nvPicPr>
          <p:cNvPr id="273" name="Google Shape;273;p46"/>
          <p:cNvPicPr preferRelativeResize="0"/>
          <p:nvPr/>
        </p:nvPicPr>
        <p:blipFill rotWithShape="1">
          <a:blip r:embed="rId5">
            <a:alphaModFix/>
          </a:blip>
          <a:srcRect/>
          <a:stretch/>
        </p:blipFill>
        <p:spPr>
          <a:xfrm>
            <a:off x="9535849" y="6028936"/>
            <a:ext cx="2138505" cy="556958"/>
          </a:xfrm>
          <a:prstGeom prst="rect">
            <a:avLst/>
          </a:prstGeom>
          <a:noFill/>
          <a:ln>
            <a:noFill/>
          </a:ln>
        </p:spPr>
      </p:pic>
      <p:sp>
        <p:nvSpPr>
          <p:cNvPr id="274" name="Google Shape;274;p46"/>
          <p:cNvSpPr>
            <a:spLocks noGrp="1"/>
          </p:cNvSpPr>
          <p:nvPr>
            <p:ph type="pic" idx="2"/>
          </p:nvPr>
        </p:nvSpPr>
        <p:spPr>
          <a:xfrm>
            <a:off x="3271839" y="0"/>
            <a:ext cx="3005137" cy="3005138"/>
          </a:xfrm>
          <a:prstGeom prst="rect">
            <a:avLst/>
          </a:prstGeom>
          <a:noFill/>
          <a:ln>
            <a:noFill/>
          </a:ln>
        </p:spPr>
      </p:sp>
      <p:sp>
        <p:nvSpPr>
          <p:cNvPr id="275" name="Google Shape;275;p46"/>
          <p:cNvSpPr>
            <a:spLocks noGrp="1"/>
          </p:cNvSpPr>
          <p:nvPr>
            <p:ph type="pic" idx="3"/>
          </p:nvPr>
        </p:nvSpPr>
        <p:spPr>
          <a:xfrm>
            <a:off x="6276976" y="0"/>
            <a:ext cx="5915025" cy="6870700"/>
          </a:xfrm>
          <a:prstGeom prst="rect">
            <a:avLst/>
          </a:prstGeom>
          <a:noFill/>
          <a:ln>
            <a:noFill/>
          </a:ln>
        </p:spPr>
      </p:sp>
      <p:sp>
        <p:nvSpPr>
          <p:cNvPr id="276" name="Google Shape;276;p46"/>
          <p:cNvSpPr>
            <a:spLocks noGrp="1"/>
          </p:cNvSpPr>
          <p:nvPr>
            <p:ph type="pic" idx="4"/>
          </p:nvPr>
        </p:nvSpPr>
        <p:spPr>
          <a:xfrm>
            <a:off x="6276976" y="3005138"/>
            <a:ext cx="1916113" cy="1916112"/>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Longer Title">
  <p:cSld name="Title Slide Longer Title">
    <p:spTree>
      <p:nvGrpSpPr>
        <p:cNvPr id="1" name="Shape 277"/>
        <p:cNvGrpSpPr/>
        <p:nvPr/>
      </p:nvGrpSpPr>
      <p:grpSpPr>
        <a:xfrm>
          <a:off x="0" y="0"/>
          <a:ext cx="0" cy="0"/>
          <a:chOff x="0" y="0"/>
          <a:chExt cx="0" cy="0"/>
        </a:xfrm>
      </p:grpSpPr>
      <p:sp>
        <p:nvSpPr>
          <p:cNvPr id="278" name="Google Shape;278;p47"/>
          <p:cNvSpPr/>
          <p:nvPr/>
        </p:nvSpPr>
        <p:spPr>
          <a:xfrm rot="10800000">
            <a:off x="-1" y="-2"/>
            <a:ext cx="8526484" cy="3666495"/>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79" name="Google Shape;279;p47"/>
          <p:cNvPicPr preferRelativeResize="0"/>
          <p:nvPr/>
        </p:nvPicPr>
        <p:blipFill rotWithShape="1">
          <a:blip r:embed="rId3">
            <a:alphaModFix/>
          </a:blip>
          <a:srcRect/>
          <a:stretch/>
        </p:blipFill>
        <p:spPr>
          <a:xfrm rot="10800000">
            <a:off x="-1" y="-4"/>
            <a:ext cx="8526480" cy="3666495"/>
          </a:xfrm>
          <a:prstGeom prst="rect">
            <a:avLst/>
          </a:prstGeom>
          <a:noFill/>
          <a:ln>
            <a:noFill/>
          </a:ln>
        </p:spPr>
      </p:pic>
      <p:sp>
        <p:nvSpPr>
          <p:cNvPr id="280" name="Google Shape;280;p47"/>
          <p:cNvSpPr txBox="1">
            <a:spLocks noGrp="1"/>
          </p:cNvSpPr>
          <p:nvPr>
            <p:ph type="body" idx="1"/>
          </p:nvPr>
        </p:nvSpPr>
        <p:spPr>
          <a:xfrm>
            <a:off x="577607" y="4229932"/>
            <a:ext cx="9373915" cy="137228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44D60"/>
              </a:buClr>
              <a:buSzPts val="4400"/>
              <a:buNone/>
              <a:defRPr sz="4400" b="1">
                <a:solidFill>
                  <a:srgbClr val="244D60"/>
                </a:solidFill>
              </a:defRPr>
            </a:lvl1pPr>
            <a:lvl2pPr marL="914400" lvl="1" indent="-342900" algn="l">
              <a:lnSpc>
                <a:spcPct val="90000"/>
              </a:lnSpc>
              <a:spcBef>
                <a:spcPts val="500"/>
              </a:spcBef>
              <a:spcAft>
                <a:spcPts val="0"/>
              </a:spcAft>
              <a:buClr>
                <a:srgbClr val="6A7278"/>
              </a:buClr>
              <a:buSzPts val="1800"/>
              <a:buChar char="•"/>
              <a:defRPr/>
            </a:lvl2pPr>
            <a:lvl3pPr marL="1371600" lvl="2" indent="-342900" algn="l">
              <a:lnSpc>
                <a:spcPct val="90000"/>
              </a:lnSpc>
              <a:spcBef>
                <a:spcPts val="500"/>
              </a:spcBef>
              <a:spcAft>
                <a:spcPts val="0"/>
              </a:spcAft>
              <a:buClr>
                <a:srgbClr val="6A7278"/>
              </a:buClr>
              <a:buSzPts val="1800"/>
              <a:buChar char="•"/>
              <a:defRPr/>
            </a:lvl3pPr>
            <a:lvl4pPr marL="1828800" lvl="3" indent="-342900" algn="l">
              <a:lnSpc>
                <a:spcPct val="90000"/>
              </a:lnSpc>
              <a:spcBef>
                <a:spcPts val="500"/>
              </a:spcBef>
              <a:spcAft>
                <a:spcPts val="0"/>
              </a:spcAft>
              <a:buClr>
                <a:srgbClr val="6A7278"/>
              </a:buClr>
              <a:buSzPts val="1800"/>
              <a:buChar char="•"/>
              <a:defRPr/>
            </a:lvl4pPr>
            <a:lvl5pPr marL="2286000" lvl="4" indent="-342900" algn="l">
              <a:lnSpc>
                <a:spcPct val="90000"/>
              </a:lnSpc>
              <a:spcBef>
                <a:spcPts val="500"/>
              </a:spcBef>
              <a:spcAft>
                <a:spcPts val="0"/>
              </a:spcAft>
              <a:buClr>
                <a:srgbClr val="6A727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1" name="Google Shape;281;p47"/>
          <p:cNvSpPr txBox="1">
            <a:spLocks noGrp="1"/>
          </p:cNvSpPr>
          <p:nvPr>
            <p:ph type="body" idx="2"/>
          </p:nvPr>
        </p:nvSpPr>
        <p:spPr>
          <a:xfrm>
            <a:off x="577608" y="5602215"/>
            <a:ext cx="7473863" cy="7175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595AC"/>
              </a:buClr>
              <a:buSzPts val="2400"/>
              <a:buNone/>
              <a:defRPr/>
            </a:lvl1pPr>
            <a:lvl2pPr marL="914400" lvl="1" indent="-342900" algn="l">
              <a:lnSpc>
                <a:spcPct val="90000"/>
              </a:lnSpc>
              <a:spcBef>
                <a:spcPts val="500"/>
              </a:spcBef>
              <a:spcAft>
                <a:spcPts val="0"/>
              </a:spcAft>
              <a:buClr>
                <a:srgbClr val="6A7278"/>
              </a:buClr>
              <a:buSzPts val="1800"/>
              <a:buChar char="•"/>
              <a:defRPr/>
            </a:lvl2pPr>
            <a:lvl3pPr marL="1371600" lvl="2" indent="-342900" algn="l">
              <a:lnSpc>
                <a:spcPct val="90000"/>
              </a:lnSpc>
              <a:spcBef>
                <a:spcPts val="500"/>
              </a:spcBef>
              <a:spcAft>
                <a:spcPts val="0"/>
              </a:spcAft>
              <a:buClr>
                <a:srgbClr val="6A7278"/>
              </a:buClr>
              <a:buSzPts val="1800"/>
              <a:buChar char="•"/>
              <a:defRPr/>
            </a:lvl3pPr>
            <a:lvl4pPr marL="1828800" lvl="3" indent="-342900" algn="l">
              <a:lnSpc>
                <a:spcPct val="90000"/>
              </a:lnSpc>
              <a:spcBef>
                <a:spcPts val="500"/>
              </a:spcBef>
              <a:spcAft>
                <a:spcPts val="0"/>
              </a:spcAft>
              <a:buClr>
                <a:srgbClr val="6A7278"/>
              </a:buClr>
              <a:buSzPts val="1800"/>
              <a:buChar char="•"/>
              <a:defRPr/>
            </a:lvl4pPr>
            <a:lvl5pPr marL="2286000" lvl="4" indent="-342900" algn="l">
              <a:lnSpc>
                <a:spcPct val="90000"/>
              </a:lnSpc>
              <a:spcBef>
                <a:spcPts val="500"/>
              </a:spcBef>
              <a:spcAft>
                <a:spcPts val="0"/>
              </a:spcAft>
              <a:buClr>
                <a:srgbClr val="6A727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2" name="Google Shape;282;p47"/>
          <p:cNvSpPr/>
          <p:nvPr/>
        </p:nvSpPr>
        <p:spPr>
          <a:xfrm>
            <a:off x="6392476" y="1"/>
            <a:ext cx="2134006" cy="2134577"/>
          </a:xfrm>
          <a:prstGeom prst="rect">
            <a:avLst/>
          </a:prstGeom>
          <a:blipFill rotWithShape="1">
            <a:blip r:embed="rId4">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83" name="Google Shape;283;p47"/>
          <p:cNvPicPr preferRelativeResize="0"/>
          <p:nvPr/>
        </p:nvPicPr>
        <p:blipFill rotWithShape="1">
          <a:blip r:embed="rId5">
            <a:alphaModFix/>
          </a:blip>
          <a:srcRect/>
          <a:stretch/>
        </p:blipFill>
        <p:spPr>
          <a:xfrm>
            <a:off x="9666142" y="5993792"/>
            <a:ext cx="2138508" cy="556958"/>
          </a:xfrm>
          <a:prstGeom prst="rect">
            <a:avLst/>
          </a:prstGeom>
          <a:noFill/>
          <a:ln>
            <a:noFill/>
          </a:ln>
        </p:spPr>
      </p:pic>
      <p:pic>
        <p:nvPicPr>
          <p:cNvPr id="284" name="Google Shape;284;p47" descr="A picture containing man, black, photo, player&#10;&#10;Description automatically generated"/>
          <p:cNvPicPr preferRelativeResize="0"/>
          <p:nvPr/>
        </p:nvPicPr>
        <p:blipFill rotWithShape="1">
          <a:blip r:embed="rId6">
            <a:alphaModFix/>
          </a:blip>
          <a:srcRect/>
          <a:stretch/>
        </p:blipFill>
        <p:spPr>
          <a:xfrm>
            <a:off x="6319804" y="1874650"/>
            <a:ext cx="6028030" cy="4147127"/>
          </a:xfrm>
          <a:prstGeom prst="rect">
            <a:avLst/>
          </a:prstGeom>
          <a:noFill/>
          <a:ln>
            <a:noFill/>
          </a:ln>
        </p:spPr>
      </p:pic>
      <p:pic>
        <p:nvPicPr>
          <p:cNvPr id="285" name="Google Shape;285;p47"/>
          <p:cNvPicPr preferRelativeResize="0"/>
          <p:nvPr/>
        </p:nvPicPr>
        <p:blipFill rotWithShape="1">
          <a:blip r:embed="rId7">
            <a:alphaModFix/>
          </a:blip>
          <a:srcRect/>
          <a:stretch/>
        </p:blipFill>
        <p:spPr>
          <a:xfrm>
            <a:off x="6394419" y="-5037"/>
            <a:ext cx="2132060" cy="2132060"/>
          </a:xfrm>
          <a:prstGeom prst="rect">
            <a:avLst/>
          </a:prstGeom>
          <a:noFill/>
          <a:ln>
            <a:noFill/>
          </a:ln>
        </p:spPr>
      </p:pic>
      <p:sp>
        <p:nvSpPr>
          <p:cNvPr id="286" name="Google Shape;286;p47"/>
          <p:cNvSpPr/>
          <p:nvPr/>
        </p:nvSpPr>
        <p:spPr>
          <a:xfrm>
            <a:off x="8526484" y="-3"/>
            <a:ext cx="3665517" cy="3666497"/>
          </a:xfrm>
          <a:prstGeom prst="rect">
            <a:avLst/>
          </a:prstGeom>
          <a:blipFill rotWithShape="1">
            <a:blip r:embed="rId8">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87" name="Google Shape;287;p47" descr="A close up of a leather chair&#10;&#10;Description automatically generated"/>
          <p:cNvPicPr preferRelativeResize="0"/>
          <p:nvPr/>
        </p:nvPicPr>
        <p:blipFill rotWithShape="1">
          <a:blip r:embed="rId9">
            <a:alphaModFix/>
          </a:blip>
          <a:srcRect/>
          <a:stretch/>
        </p:blipFill>
        <p:spPr>
          <a:xfrm>
            <a:off x="8526482" y="-2519"/>
            <a:ext cx="3665518" cy="3666495"/>
          </a:xfrm>
          <a:prstGeom prst="rect">
            <a:avLst/>
          </a:prstGeom>
          <a:noFill/>
          <a:ln>
            <a:noFill/>
          </a:ln>
        </p:spPr>
      </p:pic>
      <p:sp>
        <p:nvSpPr>
          <p:cNvPr id="288" name="Google Shape;288;p47"/>
          <p:cNvSpPr>
            <a:spLocks noGrp="1"/>
          </p:cNvSpPr>
          <p:nvPr>
            <p:ph type="pic" idx="3"/>
          </p:nvPr>
        </p:nvSpPr>
        <p:spPr>
          <a:xfrm>
            <a:off x="8545948" y="-6024"/>
            <a:ext cx="3646053" cy="3666495"/>
          </a:xfrm>
          <a:prstGeom prst="rect">
            <a:avLst/>
          </a:prstGeom>
          <a:noFill/>
          <a:ln>
            <a:noFill/>
          </a:ln>
        </p:spPr>
      </p:sp>
      <p:sp>
        <p:nvSpPr>
          <p:cNvPr id="289" name="Google Shape;289;p47"/>
          <p:cNvSpPr>
            <a:spLocks noGrp="1"/>
          </p:cNvSpPr>
          <p:nvPr>
            <p:ph type="pic" idx="4"/>
          </p:nvPr>
        </p:nvSpPr>
        <p:spPr>
          <a:xfrm>
            <a:off x="-21410" y="0"/>
            <a:ext cx="8545942" cy="3671524"/>
          </a:xfrm>
          <a:prstGeom prst="rect">
            <a:avLst/>
          </a:prstGeom>
          <a:noFill/>
          <a:ln>
            <a:noFill/>
          </a:ln>
        </p:spPr>
      </p:sp>
      <p:sp>
        <p:nvSpPr>
          <p:cNvPr id="290" name="Google Shape;290;p47"/>
          <p:cNvSpPr>
            <a:spLocks noGrp="1"/>
          </p:cNvSpPr>
          <p:nvPr>
            <p:ph type="pic" idx="5"/>
          </p:nvPr>
        </p:nvSpPr>
        <p:spPr>
          <a:xfrm>
            <a:off x="6392472" y="-5036"/>
            <a:ext cx="2132060" cy="213205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Longer Title 2">
  <p:cSld name="Title Slide Longer Title 2">
    <p:spTree>
      <p:nvGrpSpPr>
        <p:cNvPr id="1" name="Shape 291"/>
        <p:cNvGrpSpPr/>
        <p:nvPr/>
      </p:nvGrpSpPr>
      <p:grpSpPr>
        <a:xfrm>
          <a:off x="0" y="0"/>
          <a:ext cx="0" cy="0"/>
          <a:chOff x="0" y="0"/>
          <a:chExt cx="0" cy="0"/>
        </a:xfrm>
      </p:grpSpPr>
      <p:sp>
        <p:nvSpPr>
          <p:cNvPr id="292" name="Google Shape;292;p48"/>
          <p:cNvSpPr/>
          <p:nvPr/>
        </p:nvSpPr>
        <p:spPr>
          <a:xfrm rot="10800000">
            <a:off x="-1" y="-13817"/>
            <a:ext cx="8536212" cy="36576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3" name="Google Shape;293;p48"/>
          <p:cNvSpPr>
            <a:spLocks noGrp="1"/>
          </p:cNvSpPr>
          <p:nvPr>
            <p:ph type="pic" idx="2"/>
          </p:nvPr>
        </p:nvSpPr>
        <p:spPr>
          <a:xfrm>
            <a:off x="0" y="-13818"/>
            <a:ext cx="8542740" cy="3657600"/>
          </a:xfrm>
          <a:prstGeom prst="rect">
            <a:avLst/>
          </a:prstGeom>
          <a:noFill/>
          <a:ln>
            <a:noFill/>
          </a:ln>
        </p:spPr>
      </p:sp>
      <p:pic>
        <p:nvPicPr>
          <p:cNvPr id="294" name="Google Shape;294;p48" descr="A close up of a leather chair&#10;&#10;Description automatically generated"/>
          <p:cNvPicPr preferRelativeResize="0"/>
          <p:nvPr/>
        </p:nvPicPr>
        <p:blipFill rotWithShape="1">
          <a:blip r:embed="rId3">
            <a:alphaModFix/>
          </a:blip>
          <a:srcRect/>
          <a:stretch/>
        </p:blipFill>
        <p:spPr>
          <a:xfrm>
            <a:off x="8536212" y="-13818"/>
            <a:ext cx="3656625" cy="3657600"/>
          </a:xfrm>
          <a:prstGeom prst="rect">
            <a:avLst/>
          </a:prstGeom>
          <a:noFill/>
          <a:ln>
            <a:noFill/>
          </a:ln>
        </p:spPr>
      </p:pic>
      <p:sp>
        <p:nvSpPr>
          <p:cNvPr id="295" name="Google Shape;295;p48"/>
          <p:cNvSpPr>
            <a:spLocks noGrp="1"/>
          </p:cNvSpPr>
          <p:nvPr>
            <p:ph type="pic" idx="3"/>
          </p:nvPr>
        </p:nvSpPr>
        <p:spPr>
          <a:xfrm>
            <a:off x="8539127" y="-13818"/>
            <a:ext cx="3652875" cy="3657600"/>
          </a:xfrm>
          <a:prstGeom prst="rect">
            <a:avLst/>
          </a:prstGeom>
          <a:noFill/>
          <a:ln>
            <a:noFill/>
          </a:ln>
        </p:spPr>
      </p:sp>
      <p:pic>
        <p:nvPicPr>
          <p:cNvPr id="296" name="Google Shape;296;p48" descr="A picture containing man, black, photo, player&#10;&#10;Description automatically generated"/>
          <p:cNvPicPr preferRelativeResize="0"/>
          <p:nvPr/>
        </p:nvPicPr>
        <p:blipFill rotWithShape="1">
          <a:blip r:embed="rId4">
            <a:alphaModFix/>
          </a:blip>
          <a:srcRect/>
          <a:stretch/>
        </p:blipFill>
        <p:spPr>
          <a:xfrm>
            <a:off x="6319804" y="1874650"/>
            <a:ext cx="6028030" cy="4147127"/>
          </a:xfrm>
          <a:prstGeom prst="rect">
            <a:avLst/>
          </a:prstGeom>
          <a:noFill/>
          <a:ln>
            <a:noFill/>
          </a:ln>
        </p:spPr>
      </p:pic>
      <p:sp>
        <p:nvSpPr>
          <p:cNvPr id="297" name="Google Shape;297;p48"/>
          <p:cNvSpPr txBox="1">
            <a:spLocks noGrp="1"/>
          </p:cNvSpPr>
          <p:nvPr>
            <p:ph type="body" idx="1"/>
          </p:nvPr>
        </p:nvSpPr>
        <p:spPr>
          <a:xfrm>
            <a:off x="621133" y="4471910"/>
            <a:ext cx="9373915" cy="137228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44D60"/>
              </a:buClr>
              <a:buSzPts val="4400"/>
              <a:buNone/>
              <a:defRPr sz="4400" b="1">
                <a:solidFill>
                  <a:srgbClr val="244D60"/>
                </a:solidFill>
              </a:defRPr>
            </a:lvl1pPr>
            <a:lvl2pPr marL="914400" lvl="1" indent="-342900" algn="l">
              <a:lnSpc>
                <a:spcPct val="90000"/>
              </a:lnSpc>
              <a:spcBef>
                <a:spcPts val="500"/>
              </a:spcBef>
              <a:spcAft>
                <a:spcPts val="0"/>
              </a:spcAft>
              <a:buClr>
                <a:srgbClr val="6A7278"/>
              </a:buClr>
              <a:buSzPts val="1800"/>
              <a:buChar char="•"/>
              <a:defRPr/>
            </a:lvl2pPr>
            <a:lvl3pPr marL="1371600" lvl="2" indent="-342900" algn="l">
              <a:lnSpc>
                <a:spcPct val="90000"/>
              </a:lnSpc>
              <a:spcBef>
                <a:spcPts val="500"/>
              </a:spcBef>
              <a:spcAft>
                <a:spcPts val="0"/>
              </a:spcAft>
              <a:buClr>
                <a:srgbClr val="6A7278"/>
              </a:buClr>
              <a:buSzPts val="1800"/>
              <a:buChar char="•"/>
              <a:defRPr/>
            </a:lvl3pPr>
            <a:lvl4pPr marL="1828800" lvl="3" indent="-342900" algn="l">
              <a:lnSpc>
                <a:spcPct val="90000"/>
              </a:lnSpc>
              <a:spcBef>
                <a:spcPts val="500"/>
              </a:spcBef>
              <a:spcAft>
                <a:spcPts val="0"/>
              </a:spcAft>
              <a:buClr>
                <a:srgbClr val="6A7278"/>
              </a:buClr>
              <a:buSzPts val="1800"/>
              <a:buChar char="•"/>
              <a:defRPr/>
            </a:lvl4pPr>
            <a:lvl5pPr marL="2286000" lvl="4" indent="-342900" algn="l">
              <a:lnSpc>
                <a:spcPct val="90000"/>
              </a:lnSpc>
              <a:spcBef>
                <a:spcPts val="500"/>
              </a:spcBef>
              <a:spcAft>
                <a:spcPts val="0"/>
              </a:spcAft>
              <a:buClr>
                <a:srgbClr val="6A727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8" name="Google Shape;298;p48"/>
          <p:cNvSpPr/>
          <p:nvPr/>
        </p:nvSpPr>
        <p:spPr>
          <a:xfrm>
            <a:off x="6401371" y="-13818"/>
            <a:ext cx="2134006" cy="2134577"/>
          </a:xfrm>
          <a:prstGeom prst="rect">
            <a:avLst/>
          </a:prstGeom>
          <a:blipFill rotWithShape="1">
            <a:blip r:embed="rId5">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9" name="Google Shape;299;p48"/>
          <p:cNvSpPr>
            <a:spLocks noGrp="1"/>
          </p:cNvSpPr>
          <p:nvPr>
            <p:ph type="pic" idx="4"/>
          </p:nvPr>
        </p:nvSpPr>
        <p:spPr>
          <a:xfrm>
            <a:off x="6397622" y="-13818"/>
            <a:ext cx="2132060" cy="213205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Grey">
  <p:cSld name="Title Slide Grey">
    <p:spTree>
      <p:nvGrpSpPr>
        <p:cNvPr id="1" name="Shape 300"/>
        <p:cNvGrpSpPr/>
        <p:nvPr/>
      </p:nvGrpSpPr>
      <p:grpSpPr>
        <a:xfrm>
          <a:off x="0" y="0"/>
          <a:ext cx="0" cy="0"/>
          <a:chOff x="0" y="0"/>
          <a:chExt cx="0" cy="0"/>
        </a:xfrm>
      </p:grpSpPr>
      <p:sp>
        <p:nvSpPr>
          <p:cNvPr id="301" name="Google Shape;301;p49"/>
          <p:cNvSpPr/>
          <p:nvPr/>
        </p:nvSpPr>
        <p:spPr>
          <a:xfrm>
            <a:off x="0" y="0"/>
            <a:ext cx="9029700" cy="6858000"/>
          </a:xfrm>
          <a:prstGeom prst="rect">
            <a:avLst/>
          </a:prstGeom>
          <a:solidFill>
            <a:srgbClr val="5358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02" name="Google Shape;302;p49" descr="A picture containing man, black, photo, player&#10;&#10;Description automatically generated"/>
          <p:cNvPicPr preferRelativeResize="0"/>
          <p:nvPr/>
        </p:nvPicPr>
        <p:blipFill rotWithShape="1">
          <a:blip r:embed="rId2">
            <a:alphaModFix/>
          </a:blip>
          <a:srcRect/>
          <a:stretch/>
        </p:blipFill>
        <p:spPr>
          <a:xfrm>
            <a:off x="2413000" y="0"/>
            <a:ext cx="9779000" cy="6121400"/>
          </a:xfrm>
          <a:prstGeom prst="rect">
            <a:avLst/>
          </a:prstGeom>
          <a:noFill/>
          <a:ln>
            <a:noFill/>
          </a:ln>
        </p:spPr>
      </p:pic>
      <p:pic>
        <p:nvPicPr>
          <p:cNvPr id="303" name="Google Shape;303;p49"/>
          <p:cNvPicPr preferRelativeResize="0"/>
          <p:nvPr/>
        </p:nvPicPr>
        <p:blipFill rotWithShape="1">
          <a:blip r:embed="rId3">
            <a:alphaModFix/>
          </a:blip>
          <a:srcRect/>
          <a:stretch/>
        </p:blipFill>
        <p:spPr>
          <a:xfrm>
            <a:off x="9666142" y="5993792"/>
            <a:ext cx="2138508" cy="556958"/>
          </a:xfrm>
          <a:prstGeom prst="rect">
            <a:avLst/>
          </a:prstGeom>
          <a:noFill/>
          <a:ln>
            <a:noFill/>
          </a:ln>
        </p:spPr>
      </p:pic>
      <p:sp>
        <p:nvSpPr>
          <p:cNvPr id="304" name="Google Shape;304;p49"/>
          <p:cNvSpPr txBox="1">
            <a:spLocks noGrp="1"/>
          </p:cNvSpPr>
          <p:nvPr>
            <p:ph type="body" idx="1"/>
          </p:nvPr>
        </p:nvSpPr>
        <p:spPr>
          <a:xfrm>
            <a:off x="577608" y="4145661"/>
            <a:ext cx="5337703" cy="137228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400"/>
              <a:buNone/>
              <a:defRPr sz="4400" b="1">
                <a:solidFill>
                  <a:schemeClr val="lt1"/>
                </a:solidFill>
              </a:defRPr>
            </a:lvl1pPr>
            <a:lvl2pPr marL="914400" lvl="1" indent="-342900" algn="l">
              <a:lnSpc>
                <a:spcPct val="90000"/>
              </a:lnSpc>
              <a:spcBef>
                <a:spcPts val="500"/>
              </a:spcBef>
              <a:spcAft>
                <a:spcPts val="0"/>
              </a:spcAft>
              <a:buClr>
                <a:srgbClr val="6A7278"/>
              </a:buClr>
              <a:buSzPts val="1800"/>
              <a:buChar char="•"/>
              <a:defRPr/>
            </a:lvl2pPr>
            <a:lvl3pPr marL="1371600" lvl="2" indent="-342900" algn="l">
              <a:lnSpc>
                <a:spcPct val="90000"/>
              </a:lnSpc>
              <a:spcBef>
                <a:spcPts val="500"/>
              </a:spcBef>
              <a:spcAft>
                <a:spcPts val="0"/>
              </a:spcAft>
              <a:buClr>
                <a:srgbClr val="6A7278"/>
              </a:buClr>
              <a:buSzPts val="1800"/>
              <a:buChar char="•"/>
              <a:defRPr/>
            </a:lvl3pPr>
            <a:lvl4pPr marL="1828800" lvl="3" indent="-342900" algn="l">
              <a:lnSpc>
                <a:spcPct val="90000"/>
              </a:lnSpc>
              <a:spcBef>
                <a:spcPts val="500"/>
              </a:spcBef>
              <a:spcAft>
                <a:spcPts val="0"/>
              </a:spcAft>
              <a:buClr>
                <a:srgbClr val="6A7278"/>
              </a:buClr>
              <a:buSzPts val="1800"/>
              <a:buChar char="•"/>
              <a:defRPr/>
            </a:lvl4pPr>
            <a:lvl5pPr marL="2286000" lvl="4" indent="-342900" algn="l">
              <a:lnSpc>
                <a:spcPct val="90000"/>
              </a:lnSpc>
              <a:spcBef>
                <a:spcPts val="500"/>
              </a:spcBef>
              <a:spcAft>
                <a:spcPts val="0"/>
              </a:spcAft>
              <a:buClr>
                <a:srgbClr val="6A727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5" name="Google Shape;305;p49"/>
          <p:cNvSpPr txBox="1">
            <a:spLocks noGrp="1"/>
          </p:cNvSpPr>
          <p:nvPr>
            <p:ph type="body" idx="2"/>
          </p:nvPr>
        </p:nvSpPr>
        <p:spPr>
          <a:xfrm>
            <a:off x="577608" y="5517944"/>
            <a:ext cx="5337703" cy="7175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595AC"/>
              </a:buClr>
              <a:buSzPts val="2400"/>
              <a:buNone/>
              <a:defRPr>
                <a:solidFill>
                  <a:srgbClr val="5595AC"/>
                </a:solidFill>
              </a:defRPr>
            </a:lvl1pPr>
            <a:lvl2pPr marL="914400" lvl="1" indent="-342900" algn="l">
              <a:lnSpc>
                <a:spcPct val="90000"/>
              </a:lnSpc>
              <a:spcBef>
                <a:spcPts val="500"/>
              </a:spcBef>
              <a:spcAft>
                <a:spcPts val="0"/>
              </a:spcAft>
              <a:buClr>
                <a:srgbClr val="6A7278"/>
              </a:buClr>
              <a:buSzPts val="1800"/>
              <a:buChar char="•"/>
              <a:defRPr/>
            </a:lvl2pPr>
            <a:lvl3pPr marL="1371600" lvl="2" indent="-342900" algn="l">
              <a:lnSpc>
                <a:spcPct val="90000"/>
              </a:lnSpc>
              <a:spcBef>
                <a:spcPts val="500"/>
              </a:spcBef>
              <a:spcAft>
                <a:spcPts val="0"/>
              </a:spcAft>
              <a:buClr>
                <a:srgbClr val="6A7278"/>
              </a:buClr>
              <a:buSzPts val="1800"/>
              <a:buChar char="•"/>
              <a:defRPr/>
            </a:lvl3pPr>
            <a:lvl4pPr marL="1828800" lvl="3" indent="-342900" algn="l">
              <a:lnSpc>
                <a:spcPct val="90000"/>
              </a:lnSpc>
              <a:spcBef>
                <a:spcPts val="500"/>
              </a:spcBef>
              <a:spcAft>
                <a:spcPts val="0"/>
              </a:spcAft>
              <a:buClr>
                <a:srgbClr val="6A7278"/>
              </a:buClr>
              <a:buSzPts val="1800"/>
              <a:buChar char="•"/>
              <a:defRPr/>
            </a:lvl4pPr>
            <a:lvl5pPr marL="2286000" lvl="4" indent="-342900" algn="l">
              <a:lnSpc>
                <a:spcPct val="90000"/>
              </a:lnSpc>
              <a:spcBef>
                <a:spcPts val="500"/>
              </a:spcBef>
              <a:spcAft>
                <a:spcPts val="0"/>
              </a:spcAft>
              <a:buClr>
                <a:srgbClr val="6A727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Highlight and Content">
  <p:cSld name="Highlight and Content">
    <p:spTree>
      <p:nvGrpSpPr>
        <p:cNvPr id="1" name="Shape 306"/>
        <p:cNvGrpSpPr/>
        <p:nvPr/>
      </p:nvGrpSpPr>
      <p:grpSpPr>
        <a:xfrm>
          <a:off x="0" y="0"/>
          <a:ext cx="0" cy="0"/>
          <a:chOff x="0" y="0"/>
          <a:chExt cx="0" cy="0"/>
        </a:xfrm>
      </p:grpSpPr>
      <p:sp>
        <p:nvSpPr>
          <p:cNvPr id="307" name="Google Shape;307;p50"/>
          <p:cNvSpPr txBox="1">
            <a:spLocks noGrp="1"/>
          </p:cNvSpPr>
          <p:nvPr>
            <p:ph type="sldNum" idx="12"/>
          </p:nvPr>
        </p:nvSpPr>
        <p:spPr>
          <a:xfrm>
            <a:off x="9067800" y="6356351"/>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8" name="Google Shape;308;p50"/>
          <p:cNvSpPr txBox="1">
            <a:spLocks noGrp="1"/>
          </p:cNvSpPr>
          <p:nvPr>
            <p:ph type="title"/>
          </p:nvPr>
        </p:nvSpPr>
        <p:spPr>
          <a:xfrm>
            <a:off x="838200" y="365126"/>
            <a:ext cx="10515600" cy="57005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A7278"/>
              </a:buClr>
              <a:buSzPts val="1200"/>
              <a:buFont typeface="Arial"/>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9" name="Google Shape;309;p50"/>
          <p:cNvSpPr txBox="1">
            <a:spLocks noGrp="1"/>
          </p:cNvSpPr>
          <p:nvPr>
            <p:ph type="body" idx="1"/>
          </p:nvPr>
        </p:nvSpPr>
        <p:spPr>
          <a:xfrm>
            <a:off x="824846" y="1147024"/>
            <a:ext cx="4346378" cy="472665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5595AC"/>
              </a:buClr>
              <a:buSzPts val="2400"/>
              <a:buNone/>
              <a:defRPr/>
            </a:lvl1pPr>
            <a:lvl2pPr marL="914400" lvl="1" indent="-228600" algn="l">
              <a:lnSpc>
                <a:spcPct val="90000"/>
              </a:lnSpc>
              <a:spcBef>
                <a:spcPts val="500"/>
              </a:spcBef>
              <a:spcAft>
                <a:spcPts val="0"/>
              </a:spcAft>
              <a:buClr>
                <a:srgbClr val="6A7278"/>
              </a:buClr>
              <a:buSzPts val="2000"/>
              <a:buNone/>
              <a:defRPr/>
            </a:lvl2pPr>
            <a:lvl3pPr marL="1371600" lvl="2" indent="-342900" algn="l">
              <a:lnSpc>
                <a:spcPct val="90000"/>
              </a:lnSpc>
              <a:spcBef>
                <a:spcPts val="500"/>
              </a:spcBef>
              <a:spcAft>
                <a:spcPts val="0"/>
              </a:spcAft>
              <a:buClr>
                <a:srgbClr val="6A7278"/>
              </a:buClr>
              <a:buSzPts val="1800"/>
              <a:buChar char="•"/>
              <a:defRPr/>
            </a:lvl3pPr>
            <a:lvl4pPr marL="1828800" lvl="3" indent="-342900" algn="l">
              <a:lnSpc>
                <a:spcPct val="90000"/>
              </a:lnSpc>
              <a:spcBef>
                <a:spcPts val="500"/>
              </a:spcBef>
              <a:spcAft>
                <a:spcPts val="0"/>
              </a:spcAft>
              <a:buClr>
                <a:srgbClr val="6A7278"/>
              </a:buClr>
              <a:buSzPts val="1800"/>
              <a:buChar char="•"/>
              <a:defRPr/>
            </a:lvl4pPr>
            <a:lvl5pPr marL="2286000" lvl="4" indent="-342900" algn="l">
              <a:lnSpc>
                <a:spcPct val="90000"/>
              </a:lnSpc>
              <a:spcBef>
                <a:spcPts val="500"/>
              </a:spcBef>
              <a:spcAft>
                <a:spcPts val="0"/>
              </a:spcAft>
              <a:buClr>
                <a:srgbClr val="6A727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0" name="Google Shape;310;p50"/>
          <p:cNvSpPr txBox="1">
            <a:spLocks noGrp="1"/>
          </p:cNvSpPr>
          <p:nvPr>
            <p:ph type="body" idx="2"/>
          </p:nvPr>
        </p:nvSpPr>
        <p:spPr>
          <a:xfrm>
            <a:off x="5728137" y="1147023"/>
            <a:ext cx="5625663" cy="4726650"/>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rgbClr val="6A7278"/>
              </a:buClr>
              <a:buSzPts val="1600"/>
              <a:buFont typeface="Arial"/>
              <a:buNone/>
              <a:defRPr sz="1600">
                <a:solidFill>
                  <a:srgbClr val="6A7278"/>
                </a:solidFill>
              </a:defRPr>
            </a:lvl1pPr>
            <a:lvl2pPr marL="914400" lvl="1" indent="-342900" algn="l">
              <a:lnSpc>
                <a:spcPct val="90000"/>
              </a:lnSpc>
              <a:spcBef>
                <a:spcPts val="500"/>
              </a:spcBef>
              <a:spcAft>
                <a:spcPts val="0"/>
              </a:spcAft>
              <a:buClr>
                <a:srgbClr val="6A7278"/>
              </a:buClr>
              <a:buSzPts val="1800"/>
              <a:buChar char="•"/>
              <a:defRPr sz="1800">
                <a:solidFill>
                  <a:srgbClr val="6A7278"/>
                </a:solidFill>
              </a:defRPr>
            </a:lvl2pPr>
            <a:lvl3pPr marL="1371600" lvl="2" indent="-342900" algn="l">
              <a:lnSpc>
                <a:spcPct val="90000"/>
              </a:lnSpc>
              <a:spcBef>
                <a:spcPts val="500"/>
              </a:spcBef>
              <a:spcAft>
                <a:spcPts val="0"/>
              </a:spcAft>
              <a:buClr>
                <a:srgbClr val="6A7278"/>
              </a:buClr>
              <a:buSzPts val="1800"/>
              <a:buChar char="•"/>
              <a:defRPr sz="1800">
                <a:solidFill>
                  <a:srgbClr val="6A7278"/>
                </a:solidFill>
              </a:defRPr>
            </a:lvl3pPr>
            <a:lvl4pPr marL="1828800" lvl="3" indent="-342900" algn="l">
              <a:lnSpc>
                <a:spcPct val="90000"/>
              </a:lnSpc>
              <a:spcBef>
                <a:spcPts val="500"/>
              </a:spcBef>
              <a:spcAft>
                <a:spcPts val="0"/>
              </a:spcAft>
              <a:buClr>
                <a:srgbClr val="6A7278"/>
              </a:buClr>
              <a:buSzPts val="1800"/>
              <a:buChar char="•"/>
              <a:defRPr sz="1800">
                <a:solidFill>
                  <a:srgbClr val="6A7278"/>
                </a:solidFill>
              </a:defRPr>
            </a:lvl4pPr>
            <a:lvl5pPr marL="2286000" lvl="4" indent="-342900" algn="l">
              <a:lnSpc>
                <a:spcPct val="90000"/>
              </a:lnSpc>
              <a:spcBef>
                <a:spcPts val="500"/>
              </a:spcBef>
              <a:spcAft>
                <a:spcPts val="0"/>
              </a:spcAft>
              <a:buClr>
                <a:srgbClr val="6A7278"/>
              </a:buClr>
              <a:buSzPts val="1800"/>
              <a:buChar char="•"/>
              <a:defRPr sz="1800">
                <a:solidFill>
                  <a:srgbClr val="6A727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and Photos">
  <p:cSld name="Content and Photos">
    <p:spTree>
      <p:nvGrpSpPr>
        <p:cNvPr id="1" name="Shape 311"/>
        <p:cNvGrpSpPr/>
        <p:nvPr/>
      </p:nvGrpSpPr>
      <p:grpSpPr>
        <a:xfrm>
          <a:off x="0" y="0"/>
          <a:ext cx="0" cy="0"/>
          <a:chOff x="0" y="0"/>
          <a:chExt cx="0" cy="0"/>
        </a:xfrm>
      </p:grpSpPr>
      <p:sp>
        <p:nvSpPr>
          <p:cNvPr id="312" name="Google Shape;312;p51"/>
          <p:cNvSpPr txBox="1">
            <a:spLocks noGrp="1"/>
          </p:cNvSpPr>
          <p:nvPr>
            <p:ph type="sldNum" idx="12"/>
          </p:nvPr>
        </p:nvSpPr>
        <p:spPr>
          <a:xfrm>
            <a:off x="9067800" y="6356351"/>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13" name="Google Shape;313;p51"/>
          <p:cNvSpPr txBox="1">
            <a:spLocks noGrp="1"/>
          </p:cNvSpPr>
          <p:nvPr>
            <p:ph type="title"/>
          </p:nvPr>
        </p:nvSpPr>
        <p:spPr>
          <a:xfrm>
            <a:off x="838201" y="365126"/>
            <a:ext cx="5741275" cy="57005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A7278"/>
              </a:buClr>
              <a:buSzPts val="1200"/>
              <a:buFont typeface="Arial"/>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4" name="Google Shape;314;p51"/>
          <p:cNvSpPr txBox="1">
            <a:spLocks noGrp="1"/>
          </p:cNvSpPr>
          <p:nvPr>
            <p:ph type="body" idx="1"/>
          </p:nvPr>
        </p:nvSpPr>
        <p:spPr>
          <a:xfrm>
            <a:off x="838201" y="1057523"/>
            <a:ext cx="5741275" cy="173317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5595AC"/>
              </a:buClr>
              <a:buSzPts val="2000"/>
              <a:buNone/>
              <a:defRPr sz="2000">
                <a:solidFill>
                  <a:srgbClr val="5595AC"/>
                </a:solidFill>
              </a:defRPr>
            </a:lvl1pPr>
            <a:lvl2pPr marL="914400" lvl="1" indent="-330200" algn="l">
              <a:lnSpc>
                <a:spcPct val="100000"/>
              </a:lnSpc>
              <a:spcBef>
                <a:spcPts val="500"/>
              </a:spcBef>
              <a:spcAft>
                <a:spcPts val="0"/>
              </a:spcAft>
              <a:buClr>
                <a:srgbClr val="6A7278"/>
              </a:buClr>
              <a:buSzPts val="1600"/>
              <a:buChar char="•"/>
              <a:defRPr sz="1600">
                <a:solidFill>
                  <a:srgbClr val="6A7278"/>
                </a:solidFill>
              </a:defRPr>
            </a:lvl2pPr>
            <a:lvl3pPr marL="1371600" lvl="2" indent="-330200" algn="l">
              <a:lnSpc>
                <a:spcPct val="100000"/>
              </a:lnSpc>
              <a:spcBef>
                <a:spcPts val="500"/>
              </a:spcBef>
              <a:spcAft>
                <a:spcPts val="0"/>
              </a:spcAft>
              <a:buClr>
                <a:srgbClr val="6A7278"/>
              </a:buClr>
              <a:buSzPts val="1600"/>
              <a:buChar char="•"/>
              <a:defRPr sz="1600">
                <a:solidFill>
                  <a:srgbClr val="6A7278"/>
                </a:solidFill>
              </a:defRPr>
            </a:lvl3pPr>
            <a:lvl4pPr marL="1828800" lvl="3" indent="-330200" algn="l">
              <a:lnSpc>
                <a:spcPct val="100000"/>
              </a:lnSpc>
              <a:spcBef>
                <a:spcPts val="500"/>
              </a:spcBef>
              <a:spcAft>
                <a:spcPts val="0"/>
              </a:spcAft>
              <a:buClr>
                <a:srgbClr val="6A7278"/>
              </a:buClr>
              <a:buSzPts val="1600"/>
              <a:buChar char="•"/>
              <a:defRPr sz="1600">
                <a:solidFill>
                  <a:srgbClr val="6A7278"/>
                </a:solidFill>
              </a:defRPr>
            </a:lvl4pPr>
            <a:lvl5pPr marL="2286000" lvl="4" indent="-330200" algn="l">
              <a:lnSpc>
                <a:spcPct val="100000"/>
              </a:lnSpc>
              <a:spcBef>
                <a:spcPts val="500"/>
              </a:spcBef>
              <a:spcAft>
                <a:spcPts val="0"/>
              </a:spcAft>
              <a:buClr>
                <a:srgbClr val="6A7278"/>
              </a:buClr>
              <a:buSzPts val="1600"/>
              <a:buChar char="•"/>
              <a:defRPr sz="1600">
                <a:solidFill>
                  <a:srgbClr val="6A727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5" name="Google Shape;315;p51"/>
          <p:cNvSpPr txBox="1">
            <a:spLocks noGrp="1"/>
          </p:cNvSpPr>
          <p:nvPr>
            <p:ph type="body" idx="2"/>
          </p:nvPr>
        </p:nvSpPr>
        <p:spPr>
          <a:xfrm>
            <a:off x="838201" y="2913042"/>
            <a:ext cx="5741275" cy="3072124"/>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1000"/>
              </a:spcBef>
              <a:spcAft>
                <a:spcPts val="0"/>
              </a:spcAft>
              <a:buClr>
                <a:srgbClr val="6A7278"/>
              </a:buClr>
              <a:buSzPts val="1600"/>
              <a:buChar char="•"/>
              <a:defRPr sz="1600">
                <a:solidFill>
                  <a:srgbClr val="6A7278"/>
                </a:solidFill>
              </a:defRPr>
            </a:lvl1pPr>
            <a:lvl2pPr marL="914400" lvl="1" indent="-330200" algn="l">
              <a:lnSpc>
                <a:spcPct val="100000"/>
              </a:lnSpc>
              <a:spcBef>
                <a:spcPts val="500"/>
              </a:spcBef>
              <a:spcAft>
                <a:spcPts val="0"/>
              </a:spcAft>
              <a:buClr>
                <a:srgbClr val="6A7278"/>
              </a:buClr>
              <a:buSzPts val="1600"/>
              <a:buChar char="•"/>
              <a:defRPr sz="1600">
                <a:solidFill>
                  <a:srgbClr val="6A7278"/>
                </a:solidFill>
              </a:defRPr>
            </a:lvl2pPr>
            <a:lvl3pPr marL="1371600" lvl="2" indent="-330200" algn="l">
              <a:lnSpc>
                <a:spcPct val="100000"/>
              </a:lnSpc>
              <a:spcBef>
                <a:spcPts val="500"/>
              </a:spcBef>
              <a:spcAft>
                <a:spcPts val="0"/>
              </a:spcAft>
              <a:buClr>
                <a:srgbClr val="6A7278"/>
              </a:buClr>
              <a:buSzPts val="1600"/>
              <a:buChar char="•"/>
              <a:defRPr sz="1600">
                <a:solidFill>
                  <a:srgbClr val="6A7278"/>
                </a:solidFill>
              </a:defRPr>
            </a:lvl3pPr>
            <a:lvl4pPr marL="1828800" lvl="3" indent="-330200" algn="l">
              <a:lnSpc>
                <a:spcPct val="100000"/>
              </a:lnSpc>
              <a:spcBef>
                <a:spcPts val="500"/>
              </a:spcBef>
              <a:spcAft>
                <a:spcPts val="0"/>
              </a:spcAft>
              <a:buClr>
                <a:srgbClr val="6A7278"/>
              </a:buClr>
              <a:buSzPts val="1600"/>
              <a:buChar char="•"/>
              <a:defRPr sz="1600">
                <a:solidFill>
                  <a:srgbClr val="6A7278"/>
                </a:solidFill>
              </a:defRPr>
            </a:lvl4pPr>
            <a:lvl5pPr marL="2286000" lvl="4" indent="-330200" algn="l">
              <a:lnSpc>
                <a:spcPct val="100000"/>
              </a:lnSpc>
              <a:spcBef>
                <a:spcPts val="500"/>
              </a:spcBef>
              <a:spcAft>
                <a:spcPts val="0"/>
              </a:spcAft>
              <a:buClr>
                <a:srgbClr val="6A7278"/>
              </a:buClr>
              <a:buSzPts val="1600"/>
              <a:buChar char="•"/>
              <a:defRPr sz="1600">
                <a:solidFill>
                  <a:srgbClr val="6A727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6" name="Google Shape;316;p51"/>
          <p:cNvSpPr>
            <a:spLocks noGrp="1"/>
          </p:cNvSpPr>
          <p:nvPr>
            <p:ph type="pic" idx="3"/>
          </p:nvPr>
        </p:nvSpPr>
        <p:spPr>
          <a:xfrm>
            <a:off x="7010400" y="1057522"/>
            <a:ext cx="4800600" cy="2371478"/>
          </a:xfrm>
          <a:prstGeom prst="rect">
            <a:avLst/>
          </a:prstGeom>
          <a:noFill/>
          <a:ln>
            <a:noFill/>
          </a:ln>
        </p:spPr>
      </p:sp>
      <p:sp>
        <p:nvSpPr>
          <p:cNvPr id="317" name="Google Shape;317;p51"/>
          <p:cNvSpPr>
            <a:spLocks noGrp="1"/>
          </p:cNvSpPr>
          <p:nvPr>
            <p:ph type="pic" idx="4"/>
          </p:nvPr>
        </p:nvSpPr>
        <p:spPr>
          <a:xfrm>
            <a:off x="7010400" y="3613688"/>
            <a:ext cx="4800600" cy="2371478"/>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Large Photo">
  <p:cSld name="Large Photo">
    <p:spTree>
      <p:nvGrpSpPr>
        <p:cNvPr id="1" name="Shape 318"/>
        <p:cNvGrpSpPr/>
        <p:nvPr/>
      </p:nvGrpSpPr>
      <p:grpSpPr>
        <a:xfrm>
          <a:off x="0" y="0"/>
          <a:ext cx="0" cy="0"/>
          <a:chOff x="0" y="0"/>
          <a:chExt cx="0" cy="0"/>
        </a:xfrm>
      </p:grpSpPr>
      <p:sp>
        <p:nvSpPr>
          <p:cNvPr id="319" name="Google Shape;319;p52"/>
          <p:cNvSpPr txBox="1">
            <a:spLocks noGrp="1"/>
          </p:cNvSpPr>
          <p:nvPr>
            <p:ph type="title"/>
          </p:nvPr>
        </p:nvSpPr>
        <p:spPr>
          <a:xfrm>
            <a:off x="838201" y="365126"/>
            <a:ext cx="5741275" cy="57005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A7278"/>
              </a:buClr>
              <a:buSzPts val="1200"/>
              <a:buFont typeface="Arial"/>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0" name="Google Shape;320;p52"/>
          <p:cNvSpPr>
            <a:spLocks noGrp="1"/>
          </p:cNvSpPr>
          <p:nvPr>
            <p:ph type="pic" idx="2"/>
          </p:nvPr>
        </p:nvSpPr>
        <p:spPr>
          <a:xfrm>
            <a:off x="0" y="1181100"/>
            <a:ext cx="12192000" cy="5676900"/>
          </a:xfrm>
          <a:prstGeom prst="rect">
            <a:avLst/>
          </a:prstGeom>
          <a:noFill/>
          <a:ln>
            <a:noFill/>
          </a:ln>
        </p:spPr>
      </p:sp>
      <p:sp>
        <p:nvSpPr>
          <p:cNvPr id="321" name="Google Shape;321;p52"/>
          <p:cNvSpPr txBox="1">
            <a:spLocks noGrp="1"/>
          </p:cNvSpPr>
          <p:nvPr>
            <p:ph type="sldNum" idx="12"/>
          </p:nvPr>
        </p:nvSpPr>
        <p:spPr>
          <a:xfrm>
            <a:off x="9067800" y="6356351"/>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and Blue">
  <p:cSld name="Content and Blue">
    <p:spTree>
      <p:nvGrpSpPr>
        <p:cNvPr id="1" name="Shape 322"/>
        <p:cNvGrpSpPr/>
        <p:nvPr/>
      </p:nvGrpSpPr>
      <p:grpSpPr>
        <a:xfrm>
          <a:off x="0" y="0"/>
          <a:ext cx="0" cy="0"/>
          <a:chOff x="0" y="0"/>
          <a:chExt cx="0" cy="0"/>
        </a:xfrm>
      </p:grpSpPr>
      <p:sp>
        <p:nvSpPr>
          <p:cNvPr id="323" name="Google Shape;323;p53"/>
          <p:cNvSpPr/>
          <p:nvPr/>
        </p:nvSpPr>
        <p:spPr>
          <a:xfrm>
            <a:off x="7010400" y="0"/>
            <a:ext cx="5181600" cy="6858000"/>
          </a:xfrm>
          <a:prstGeom prst="rect">
            <a:avLst/>
          </a:prstGeom>
          <a:solidFill>
            <a:srgbClr val="5595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4" name="Google Shape;324;p53"/>
          <p:cNvSpPr txBox="1">
            <a:spLocks noGrp="1"/>
          </p:cNvSpPr>
          <p:nvPr>
            <p:ph type="title"/>
          </p:nvPr>
        </p:nvSpPr>
        <p:spPr>
          <a:xfrm>
            <a:off x="838201" y="365126"/>
            <a:ext cx="5741275" cy="57005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A7278"/>
              </a:buClr>
              <a:buSzPts val="1200"/>
              <a:buFont typeface="Arial"/>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5" name="Google Shape;325;p53"/>
          <p:cNvSpPr txBox="1">
            <a:spLocks noGrp="1"/>
          </p:cNvSpPr>
          <p:nvPr>
            <p:ph type="sldNum" idx="12"/>
          </p:nvPr>
        </p:nvSpPr>
        <p:spPr>
          <a:xfrm>
            <a:off x="9067800" y="6356351"/>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26" name="Google Shape;326;p53"/>
          <p:cNvSpPr txBox="1">
            <a:spLocks noGrp="1"/>
          </p:cNvSpPr>
          <p:nvPr>
            <p:ph type="body" idx="1"/>
          </p:nvPr>
        </p:nvSpPr>
        <p:spPr>
          <a:xfrm>
            <a:off x="838201" y="1057522"/>
            <a:ext cx="5741275" cy="4848426"/>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1000"/>
              </a:spcBef>
              <a:spcAft>
                <a:spcPts val="0"/>
              </a:spcAft>
              <a:buClr>
                <a:srgbClr val="6A7278"/>
              </a:buClr>
              <a:buSzPts val="1600"/>
              <a:buChar char="•"/>
              <a:defRPr sz="1600">
                <a:solidFill>
                  <a:srgbClr val="6A7278"/>
                </a:solidFill>
              </a:defRPr>
            </a:lvl1pPr>
            <a:lvl2pPr marL="914400" lvl="1" indent="-330200" algn="l">
              <a:lnSpc>
                <a:spcPct val="100000"/>
              </a:lnSpc>
              <a:spcBef>
                <a:spcPts val="500"/>
              </a:spcBef>
              <a:spcAft>
                <a:spcPts val="0"/>
              </a:spcAft>
              <a:buClr>
                <a:srgbClr val="6A7278"/>
              </a:buClr>
              <a:buSzPts val="1600"/>
              <a:buChar char="•"/>
              <a:defRPr sz="1600">
                <a:solidFill>
                  <a:srgbClr val="6A7278"/>
                </a:solidFill>
              </a:defRPr>
            </a:lvl2pPr>
            <a:lvl3pPr marL="1371600" lvl="2" indent="-330200" algn="l">
              <a:lnSpc>
                <a:spcPct val="100000"/>
              </a:lnSpc>
              <a:spcBef>
                <a:spcPts val="500"/>
              </a:spcBef>
              <a:spcAft>
                <a:spcPts val="0"/>
              </a:spcAft>
              <a:buClr>
                <a:srgbClr val="6A7278"/>
              </a:buClr>
              <a:buSzPts val="1600"/>
              <a:buChar char="•"/>
              <a:defRPr sz="1600">
                <a:solidFill>
                  <a:srgbClr val="6A7278"/>
                </a:solidFill>
              </a:defRPr>
            </a:lvl3pPr>
            <a:lvl4pPr marL="1828800" lvl="3" indent="-330200" algn="l">
              <a:lnSpc>
                <a:spcPct val="100000"/>
              </a:lnSpc>
              <a:spcBef>
                <a:spcPts val="500"/>
              </a:spcBef>
              <a:spcAft>
                <a:spcPts val="0"/>
              </a:spcAft>
              <a:buClr>
                <a:srgbClr val="6A7278"/>
              </a:buClr>
              <a:buSzPts val="1600"/>
              <a:buChar char="•"/>
              <a:defRPr sz="1600">
                <a:solidFill>
                  <a:srgbClr val="6A7278"/>
                </a:solidFill>
              </a:defRPr>
            </a:lvl4pPr>
            <a:lvl5pPr marL="2286000" lvl="4" indent="-330200" algn="l">
              <a:lnSpc>
                <a:spcPct val="100000"/>
              </a:lnSpc>
              <a:spcBef>
                <a:spcPts val="500"/>
              </a:spcBef>
              <a:spcAft>
                <a:spcPts val="0"/>
              </a:spcAft>
              <a:buClr>
                <a:srgbClr val="6A7278"/>
              </a:buClr>
              <a:buSzPts val="1600"/>
              <a:buChar char="•"/>
              <a:defRPr sz="1600">
                <a:solidFill>
                  <a:srgbClr val="6A727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and Placeholder">
  <p:cSld name="Content and Placeholder">
    <p:spTree>
      <p:nvGrpSpPr>
        <p:cNvPr id="1" name="Shape 327"/>
        <p:cNvGrpSpPr/>
        <p:nvPr/>
      </p:nvGrpSpPr>
      <p:grpSpPr>
        <a:xfrm>
          <a:off x="0" y="0"/>
          <a:ext cx="0" cy="0"/>
          <a:chOff x="0" y="0"/>
          <a:chExt cx="0" cy="0"/>
        </a:xfrm>
      </p:grpSpPr>
      <p:sp>
        <p:nvSpPr>
          <p:cNvPr id="328" name="Google Shape;328;p54"/>
          <p:cNvSpPr/>
          <p:nvPr/>
        </p:nvSpPr>
        <p:spPr>
          <a:xfrm>
            <a:off x="7010400" y="0"/>
            <a:ext cx="5181600" cy="6858000"/>
          </a:xfrm>
          <a:prstGeom prst="rect">
            <a:avLst/>
          </a:prstGeom>
          <a:solidFill>
            <a:srgbClr val="5595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9" name="Google Shape;329;p54"/>
          <p:cNvSpPr txBox="1">
            <a:spLocks noGrp="1"/>
          </p:cNvSpPr>
          <p:nvPr>
            <p:ph type="body" idx="1"/>
          </p:nvPr>
        </p:nvSpPr>
        <p:spPr>
          <a:xfrm>
            <a:off x="7445408" y="935182"/>
            <a:ext cx="4123672" cy="4970766"/>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chemeClr val="lt1"/>
              </a:buClr>
              <a:buSzPts val="2400"/>
              <a:buNone/>
              <a:defRPr sz="2400">
                <a:solidFill>
                  <a:schemeClr val="lt1"/>
                </a:solidFill>
                <a:latin typeface="Georgia"/>
                <a:ea typeface="Georgia"/>
                <a:cs typeface="Georgia"/>
                <a:sym typeface="Georgia"/>
              </a:defRPr>
            </a:lvl1pPr>
            <a:lvl2pPr marL="914400" lvl="1" indent="-228600" algn="l">
              <a:lnSpc>
                <a:spcPct val="90000"/>
              </a:lnSpc>
              <a:spcBef>
                <a:spcPts val="500"/>
              </a:spcBef>
              <a:spcAft>
                <a:spcPts val="0"/>
              </a:spcAft>
              <a:buClr>
                <a:srgbClr val="6A7278"/>
              </a:buClr>
              <a:buSzPts val="2000"/>
              <a:buNone/>
              <a:defRPr/>
            </a:lvl2pPr>
            <a:lvl3pPr marL="1371600" lvl="2" indent="-342900" algn="l">
              <a:lnSpc>
                <a:spcPct val="90000"/>
              </a:lnSpc>
              <a:spcBef>
                <a:spcPts val="500"/>
              </a:spcBef>
              <a:spcAft>
                <a:spcPts val="0"/>
              </a:spcAft>
              <a:buClr>
                <a:srgbClr val="6A7278"/>
              </a:buClr>
              <a:buSzPts val="1800"/>
              <a:buChar char="•"/>
              <a:defRPr/>
            </a:lvl3pPr>
            <a:lvl4pPr marL="1828800" lvl="3" indent="-342900" algn="l">
              <a:lnSpc>
                <a:spcPct val="90000"/>
              </a:lnSpc>
              <a:spcBef>
                <a:spcPts val="500"/>
              </a:spcBef>
              <a:spcAft>
                <a:spcPts val="0"/>
              </a:spcAft>
              <a:buClr>
                <a:srgbClr val="6A7278"/>
              </a:buClr>
              <a:buSzPts val="1800"/>
              <a:buChar char="•"/>
              <a:defRPr/>
            </a:lvl4pPr>
            <a:lvl5pPr marL="2286000" lvl="4" indent="-342900" algn="l">
              <a:lnSpc>
                <a:spcPct val="90000"/>
              </a:lnSpc>
              <a:spcBef>
                <a:spcPts val="500"/>
              </a:spcBef>
              <a:spcAft>
                <a:spcPts val="0"/>
              </a:spcAft>
              <a:buClr>
                <a:srgbClr val="6A727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0" name="Google Shape;330;p54"/>
          <p:cNvSpPr txBox="1">
            <a:spLocks noGrp="1"/>
          </p:cNvSpPr>
          <p:nvPr>
            <p:ph type="sldNum" idx="12"/>
          </p:nvPr>
        </p:nvSpPr>
        <p:spPr>
          <a:xfrm>
            <a:off x="9067800" y="6356351"/>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31" name="Google Shape;331;p54"/>
          <p:cNvSpPr txBox="1">
            <a:spLocks noGrp="1"/>
          </p:cNvSpPr>
          <p:nvPr>
            <p:ph type="title"/>
          </p:nvPr>
        </p:nvSpPr>
        <p:spPr>
          <a:xfrm>
            <a:off x="838201" y="365126"/>
            <a:ext cx="5741275" cy="57005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A7278"/>
              </a:buClr>
              <a:buSzPts val="1200"/>
              <a:buFont typeface="Arial"/>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2" name="Google Shape;332;p54"/>
          <p:cNvSpPr txBox="1">
            <a:spLocks noGrp="1"/>
          </p:cNvSpPr>
          <p:nvPr>
            <p:ph type="body" idx="2"/>
          </p:nvPr>
        </p:nvSpPr>
        <p:spPr>
          <a:xfrm>
            <a:off x="838201" y="1057522"/>
            <a:ext cx="5741275" cy="4848426"/>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1000"/>
              </a:spcBef>
              <a:spcAft>
                <a:spcPts val="0"/>
              </a:spcAft>
              <a:buClr>
                <a:srgbClr val="6A7278"/>
              </a:buClr>
              <a:buSzPts val="1600"/>
              <a:buChar char="•"/>
              <a:defRPr sz="1600">
                <a:solidFill>
                  <a:srgbClr val="6A7278"/>
                </a:solidFill>
              </a:defRPr>
            </a:lvl1pPr>
            <a:lvl2pPr marL="914400" lvl="1" indent="-330200" algn="l">
              <a:lnSpc>
                <a:spcPct val="100000"/>
              </a:lnSpc>
              <a:spcBef>
                <a:spcPts val="500"/>
              </a:spcBef>
              <a:spcAft>
                <a:spcPts val="0"/>
              </a:spcAft>
              <a:buClr>
                <a:srgbClr val="6A7278"/>
              </a:buClr>
              <a:buSzPts val="1600"/>
              <a:buChar char="•"/>
              <a:defRPr sz="1600">
                <a:solidFill>
                  <a:srgbClr val="6A7278"/>
                </a:solidFill>
              </a:defRPr>
            </a:lvl2pPr>
            <a:lvl3pPr marL="1371600" lvl="2" indent="-330200" algn="l">
              <a:lnSpc>
                <a:spcPct val="100000"/>
              </a:lnSpc>
              <a:spcBef>
                <a:spcPts val="500"/>
              </a:spcBef>
              <a:spcAft>
                <a:spcPts val="0"/>
              </a:spcAft>
              <a:buClr>
                <a:srgbClr val="6A7278"/>
              </a:buClr>
              <a:buSzPts val="1600"/>
              <a:buChar char="•"/>
              <a:defRPr sz="1600">
                <a:solidFill>
                  <a:srgbClr val="6A7278"/>
                </a:solidFill>
              </a:defRPr>
            </a:lvl3pPr>
            <a:lvl4pPr marL="1828800" lvl="3" indent="-330200" algn="l">
              <a:lnSpc>
                <a:spcPct val="100000"/>
              </a:lnSpc>
              <a:spcBef>
                <a:spcPts val="500"/>
              </a:spcBef>
              <a:spcAft>
                <a:spcPts val="0"/>
              </a:spcAft>
              <a:buClr>
                <a:srgbClr val="6A7278"/>
              </a:buClr>
              <a:buSzPts val="1600"/>
              <a:buChar char="•"/>
              <a:defRPr sz="1600">
                <a:solidFill>
                  <a:srgbClr val="6A7278"/>
                </a:solidFill>
              </a:defRPr>
            </a:lvl4pPr>
            <a:lvl5pPr marL="2286000" lvl="4" indent="-330200" algn="l">
              <a:lnSpc>
                <a:spcPct val="100000"/>
              </a:lnSpc>
              <a:spcBef>
                <a:spcPts val="500"/>
              </a:spcBef>
              <a:spcAft>
                <a:spcPts val="0"/>
              </a:spcAft>
              <a:buClr>
                <a:srgbClr val="6A7278"/>
              </a:buClr>
              <a:buSzPts val="1600"/>
              <a:buChar char="•"/>
              <a:defRPr sz="1600">
                <a:solidFill>
                  <a:srgbClr val="6A727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333"/>
        <p:cNvGrpSpPr/>
        <p:nvPr/>
      </p:nvGrpSpPr>
      <p:grpSpPr>
        <a:xfrm>
          <a:off x="0" y="0"/>
          <a:ext cx="0" cy="0"/>
          <a:chOff x="0" y="0"/>
          <a:chExt cx="0" cy="0"/>
        </a:xfrm>
      </p:grpSpPr>
      <p:sp>
        <p:nvSpPr>
          <p:cNvPr id="334" name="Google Shape;334;p55"/>
          <p:cNvSpPr>
            <a:spLocks noGrp="1"/>
          </p:cNvSpPr>
          <p:nvPr>
            <p:ph type="pic" idx="2"/>
          </p:nvPr>
        </p:nvSpPr>
        <p:spPr>
          <a:xfrm>
            <a:off x="6276690" y="0"/>
            <a:ext cx="5915311" cy="6858000"/>
          </a:xfrm>
          <a:prstGeom prst="rect">
            <a:avLst/>
          </a:prstGeom>
          <a:noFill/>
          <a:ln>
            <a:noFill/>
          </a:ln>
        </p:spPr>
      </p:sp>
      <p:pic>
        <p:nvPicPr>
          <p:cNvPr id="335" name="Google Shape;335;p55" descr="A picture containing man, black, photo, player&#10;&#10;Description automatically generated"/>
          <p:cNvPicPr preferRelativeResize="0"/>
          <p:nvPr/>
        </p:nvPicPr>
        <p:blipFill rotWithShape="1">
          <a:blip r:embed="rId2">
            <a:alphaModFix/>
          </a:blip>
          <a:srcRect/>
          <a:stretch/>
        </p:blipFill>
        <p:spPr>
          <a:xfrm>
            <a:off x="246194" y="88900"/>
            <a:ext cx="5707216" cy="2222500"/>
          </a:xfrm>
          <a:prstGeom prst="rect">
            <a:avLst/>
          </a:prstGeom>
          <a:noFill/>
          <a:ln>
            <a:noFill/>
          </a:ln>
        </p:spPr>
      </p:pic>
      <p:pic>
        <p:nvPicPr>
          <p:cNvPr id="336" name="Google Shape;336;p55"/>
          <p:cNvPicPr preferRelativeResize="0"/>
          <p:nvPr/>
        </p:nvPicPr>
        <p:blipFill rotWithShape="1">
          <a:blip r:embed="rId3">
            <a:alphaModFix/>
          </a:blip>
          <a:srcRect/>
          <a:stretch/>
        </p:blipFill>
        <p:spPr>
          <a:xfrm>
            <a:off x="6276975" y="0"/>
            <a:ext cx="5915025"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7"/>
          <p:cNvSpPr>
            <a:spLocks noGrp="1"/>
          </p:cNvSpPr>
          <p:nvPr>
            <p:ph type="pic" idx="2"/>
          </p:nvPr>
        </p:nvSpPr>
        <p:spPr>
          <a:xfrm>
            <a:off x="5183188" y="987425"/>
            <a:ext cx="6172200" cy="4873625"/>
          </a:xfrm>
          <a:prstGeom prst="rect">
            <a:avLst/>
          </a:prstGeom>
          <a:noFill/>
          <a:ln>
            <a:noFill/>
          </a:ln>
        </p:spPr>
      </p:sp>
      <p:sp>
        <p:nvSpPr>
          <p:cNvPr id="68" name="Google Shape;68;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2.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30.xml"/><Relationship Id="rId7"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sp>
        <p:nvSpPr>
          <p:cNvPr id="123" name="Google Shape;123;p8"/>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2933"/>
              <a:buFont typeface="Calibri"/>
              <a:buNone/>
              <a:defRPr sz="2933"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4" name="Google Shape;124;p8"/>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marR="0" lvl="0" indent="-364045" algn="l" rtl="0">
              <a:spcBef>
                <a:spcPts val="427"/>
              </a:spcBef>
              <a:spcAft>
                <a:spcPts val="0"/>
              </a:spcAft>
              <a:buClr>
                <a:schemeClr val="dk1"/>
              </a:buClr>
              <a:buSzPts val="2133"/>
              <a:buFont typeface="Arial"/>
              <a:buChar char="•"/>
              <a:defRPr sz="2133" b="0" i="0" u="none" strike="noStrike" cap="none">
                <a:solidFill>
                  <a:schemeClr val="dk1"/>
                </a:solidFill>
                <a:latin typeface="Calibri"/>
                <a:ea typeface="Calibri"/>
                <a:cs typeface="Calibri"/>
                <a:sym typeface="Calibri"/>
              </a:defRPr>
            </a:lvl1pPr>
            <a:lvl2pPr marL="914400" marR="0" lvl="1" indent="-347154" algn="l" rtl="0">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25" name="Google Shape;125;p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6" name="Google Shape;126;p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7" name="Google Shape;127;p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888888"/>
                </a:solidFill>
                <a:latin typeface="Calibri"/>
                <a:ea typeface="Calibri"/>
                <a:cs typeface="Calibri"/>
                <a:sym typeface="Calibri"/>
              </a:defRPr>
            </a:lvl1pPr>
            <a:lvl2pPr marL="0" marR="0" lvl="1" indent="0" algn="r" rtl="0">
              <a:spcBef>
                <a:spcPts val="0"/>
              </a:spcBef>
              <a:buNone/>
              <a:defRPr sz="800" b="0" i="0" u="none" strike="noStrike" cap="none">
                <a:solidFill>
                  <a:srgbClr val="888888"/>
                </a:solidFill>
                <a:latin typeface="Calibri"/>
                <a:ea typeface="Calibri"/>
                <a:cs typeface="Calibri"/>
                <a:sym typeface="Calibri"/>
              </a:defRPr>
            </a:lvl2pPr>
            <a:lvl3pPr marL="0" marR="0" lvl="2" indent="0" algn="r" rtl="0">
              <a:spcBef>
                <a:spcPts val="0"/>
              </a:spcBef>
              <a:buNone/>
              <a:defRPr sz="800" b="0" i="0" u="none" strike="noStrike" cap="none">
                <a:solidFill>
                  <a:srgbClr val="888888"/>
                </a:solidFill>
                <a:latin typeface="Calibri"/>
                <a:ea typeface="Calibri"/>
                <a:cs typeface="Calibri"/>
                <a:sym typeface="Calibri"/>
              </a:defRPr>
            </a:lvl3pPr>
            <a:lvl4pPr marL="0" marR="0" lvl="3" indent="0" algn="r" rtl="0">
              <a:spcBef>
                <a:spcPts val="0"/>
              </a:spcBef>
              <a:buNone/>
              <a:defRPr sz="800" b="0" i="0" u="none" strike="noStrike" cap="none">
                <a:solidFill>
                  <a:srgbClr val="888888"/>
                </a:solidFill>
                <a:latin typeface="Calibri"/>
                <a:ea typeface="Calibri"/>
                <a:cs typeface="Calibri"/>
                <a:sym typeface="Calibri"/>
              </a:defRPr>
            </a:lvl4pPr>
            <a:lvl5pPr marL="0" marR="0" lvl="4" indent="0" algn="r" rtl="0">
              <a:spcBef>
                <a:spcPts val="0"/>
              </a:spcBef>
              <a:buNone/>
              <a:defRPr sz="800" b="0" i="0" u="none" strike="noStrike" cap="none">
                <a:solidFill>
                  <a:srgbClr val="888888"/>
                </a:solidFill>
                <a:latin typeface="Calibri"/>
                <a:ea typeface="Calibri"/>
                <a:cs typeface="Calibri"/>
                <a:sym typeface="Calibri"/>
              </a:defRPr>
            </a:lvl5pPr>
            <a:lvl6pPr marL="0" marR="0" lvl="5" indent="0" algn="r" rtl="0">
              <a:spcBef>
                <a:spcPts val="0"/>
              </a:spcBef>
              <a:buNone/>
              <a:defRPr sz="800" b="0" i="0" u="none" strike="noStrike" cap="none">
                <a:solidFill>
                  <a:srgbClr val="888888"/>
                </a:solidFill>
                <a:latin typeface="Calibri"/>
                <a:ea typeface="Calibri"/>
                <a:cs typeface="Calibri"/>
                <a:sym typeface="Calibri"/>
              </a:defRPr>
            </a:lvl6pPr>
            <a:lvl7pPr marL="0" marR="0" lvl="6" indent="0" algn="r" rtl="0">
              <a:spcBef>
                <a:spcPts val="0"/>
              </a:spcBef>
              <a:buNone/>
              <a:defRPr sz="800" b="0" i="0" u="none" strike="noStrike" cap="none">
                <a:solidFill>
                  <a:srgbClr val="888888"/>
                </a:solidFill>
                <a:latin typeface="Calibri"/>
                <a:ea typeface="Calibri"/>
                <a:cs typeface="Calibri"/>
                <a:sym typeface="Calibri"/>
              </a:defRPr>
            </a:lvl7pPr>
            <a:lvl8pPr marL="0" marR="0" lvl="7" indent="0" algn="r" rtl="0">
              <a:spcBef>
                <a:spcPts val="0"/>
              </a:spcBef>
              <a:buNone/>
              <a:defRPr sz="800" b="0" i="0" u="none" strike="noStrike" cap="none">
                <a:solidFill>
                  <a:srgbClr val="888888"/>
                </a:solidFill>
                <a:latin typeface="Calibri"/>
                <a:ea typeface="Calibri"/>
                <a:cs typeface="Calibri"/>
                <a:sym typeface="Calibri"/>
              </a:defRPr>
            </a:lvl8pPr>
            <a:lvl9pPr marL="0" marR="0" lvl="8" indent="0" algn="r" rtl="0">
              <a:spcBef>
                <a:spcPts val="0"/>
              </a:spcBef>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8"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7"/>
        <p:cNvGrpSpPr/>
        <p:nvPr/>
      </p:nvGrpSpPr>
      <p:grpSpPr>
        <a:xfrm>
          <a:off x="0" y="0"/>
          <a:ext cx="0" cy="0"/>
          <a:chOff x="0" y="0"/>
          <a:chExt cx="0" cy="0"/>
        </a:xfrm>
      </p:grpSpPr>
      <p:sp>
        <p:nvSpPr>
          <p:cNvPr id="198" name="Google Shape;198;p37"/>
          <p:cNvSpPr txBox="1">
            <a:spLocks noGrp="1"/>
          </p:cNvSpPr>
          <p:nvPr>
            <p:ph type="title"/>
          </p:nvPr>
        </p:nvSpPr>
        <p:spPr>
          <a:xfrm>
            <a:off x="609600" y="692167"/>
            <a:ext cx="10972800" cy="720725"/>
          </a:xfrm>
          <a:prstGeom prst="rect">
            <a:avLst/>
          </a:prstGeom>
          <a:noFill/>
          <a:ln>
            <a:noFill/>
          </a:ln>
        </p:spPr>
        <p:txBody>
          <a:bodyPr spcFirstLastPara="1" wrap="square" lIns="91350" tIns="45675" rIns="91350" bIns="45675" anchor="ctr" anchorCtr="0">
            <a:noAutofit/>
          </a:bodyPr>
          <a:lstStyle>
            <a:lvl1pPr marR="0" lvl="0" algn="ctr" rtl="0">
              <a:spcBef>
                <a:spcPts val="0"/>
              </a:spcBef>
              <a:spcAft>
                <a:spcPts val="0"/>
              </a:spcAft>
              <a:buSzPts val="1400"/>
              <a:buNone/>
              <a:defRPr sz="3200" b="1" i="0" u="none" strike="noStrike" cap="none">
                <a:solidFill>
                  <a:srgbClr val="005FAA"/>
                </a:solidFill>
                <a:latin typeface="Arial Narrow"/>
                <a:ea typeface="Arial Narrow"/>
                <a:cs typeface="Arial Narrow"/>
                <a:sym typeface="Arial Narrow"/>
              </a:defRPr>
            </a:lvl1pPr>
            <a:lvl2pPr marR="0" lvl="1" algn="ctr" rtl="0">
              <a:spcBef>
                <a:spcPts val="0"/>
              </a:spcBef>
              <a:spcAft>
                <a:spcPts val="0"/>
              </a:spcAft>
              <a:buSzPts val="1400"/>
              <a:buNone/>
              <a:defRPr sz="3200" b="1" i="0" u="none" strike="noStrike" cap="none">
                <a:solidFill>
                  <a:srgbClr val="005FAA"/>
                </a:solidFill>
                <a:latin typeface="Arial Narrow"/>
                <a:ea typeface="Arial Narrow"/>
                <a:cs typeface="Arial Narrow"/>
                <a:sym typeface="Arial Narrow"/>
              </a:defRPr>
            </a:lvl2pPr>
            <a:lvl3pPr marR="0" lvl="2" algn="ctr" rtl="0">
              <a:spcBef>
                <a:spcPts val="0"/>
              </a:spcBef>
              <a:spcAft>
                <a:spcPts val="0"/>
              </a:spcAft>
              <a:buSzPts val="1400"/>
              <a:buNone/>
              <a:defRPr sz="3200" b="1" i="0" u="none" strike="noStrike" cap="none">
                <a:solidFill>
                  <a:srgbClr val="005FAA"/>
                </a:solidFill>
                <a:latin typeface="Arial Narrow"/>
                <a:ea typeface="Arial Narrow"/>
                <a:cs typeface="Arial Narrow"/>
                <a:sym typeface="Arial Narrow"/>
              </a:defRPr>
            </a:lvl3pPr>
            <a:lvl4pPr marR="0" lvl="3" algn="ctr" rtl="0">
              <a:spcBef>
                <a:spcPts val="0"/>
              </a:spcBef>
              <a:spcAft>
                <a:spcPts val="0"/>
              </a:spcAft>
              <a:buSzPts val="1400"/>
              <a:buNone/>
              <a:defRPr sz="3200" b="1" i="0" u="none" strike="noStrike" cap="none">
                <a:solidFill>
                  <a:srgbClr val="005FAA"/>
                </a:solidFill>
                <a:latin typeface="Arial Narrow"/>
                <a:ea typeface="Arial Narrow"/>
                <a:cs typeface="Arial Narrow"/>
                <a:sym typeface="Arial Narrow"/>
              </a:defRPr>
            </a:lvl4pPr>
            <a:lvl5pPr marR="0" lvl="4" algn="ctr" rtl="0">
              <a:spcBef>
                <a:spcPts val="0"/>
              </a:spcBef>
              <a:spcAft>
                <a:spcPts val="0"/>
              </a:spcAft>
              <a:buSzPts val="1400"/>
              <a:buNone/>
              <a:defRPr sz="3200" b="1" i="0" u="none" strike="noStrike" cap="none">
                <a:solidFill>
                  <a:srgbClr val="005FAA"/>
                </a:solidFill>
                <a:latin typeface="Arial Narrow"/>
                <a:ea typeface="Arial Narrow"/>
                <a:cs typeface="Arial Narrow"/>
                <a:sym typeface="Arial Narrow"/>
              </a:defRPr>
            </a:lvl5pPr>
            <a:lvl6pPr marR="0" lvl="5" algn="ctr" rtl="0">
              <a:spcBef>
                <a:spcPts val="0"/>
              </a:spcBef>
              <a:spcAft>
                <a:spcPts val="0"/>
              </a:spcAft>
              <a:buSzPts val="1400"/>
              <a:buNone/>
              <a:defRPr sz="3200" b="1" i="0" u="none" strike="noStrike" cap="none">
                <a:solidFill>
                  <a:srgbClr val="005FAA"/>
                </a:solidFill>
                <a:latin typeface="Arial"/>
                <a:ea typeface="Arial"/>
                <a:cs typeface="Arial"/>
                <a:sym typeface="Arial"/>
              </a:defRPr>
            </a:lvl6pPr>
            <a:lvl7pPr marR="0" lvl="6" algn="ctr" rtl="0">
              <a:spcBef>
                <a:spcPts val="0"/>
              </a:spcBef>
              <a:spcAft>
                <a:spcPts val="0"/>
              </a:spcAft>
              <a:buSzPts val="1400"/>
              <a:buNone/>
              <a:defRPr sz="3200" b="1" i="0" u="none" strike="noStrike" cap="none">
                <a:solidFill>
                  <a:srgbClr val="005FAA"/>
                </a:solidFill>
                <a:latin typeface="Arial"/>
                <a:ea typeface="Arial"/>
                <a:cs typeface="Arial"/>
                <a:sym typeface="Arial"/>
              </a:defRPr>
            </a:lvl7pPr>
            <a:lvl8pPr marR="0" lvl="7" algn="ctr" rtl="0">
              <a:spcBef>
                <a:spcPts val="0"/>
              </a:spcBef>
              <a:spcAft>
                <a:spcPts val="0"/>
              </a:spcAft>
              <a:buSzPts val="1400"/>
              <a:buNone/>
              <a:defRPr sz="3200" b="1" i="0" u="none" strike="noStrike" cap="none">
                <a:solidFill>
                  <a:srgbClr val="005FAA"/>
                </a:solidFill>
                <a:latin typeface="Arial"/>
                <a:ea typeface="Arial"/>
                <a:cs typeface="Arial"/>
                <a:sym typeface="Arial"/>
              </a:defRPr>
            </a:lvl8pPr>
            <a:lvl9pPr marR="0" lvl="8" algn="ctr" rtl="0">
              <a:spcBef>
                <a:spcPts val="0"/>
              </a:spcBef>
              <a:spcAft>
                <a:spcPts val="0"/>
              </a:spcAft>
              <a:buSzPts val="1400"/>
              <a:buNone/>
              <a:defRPr sz="3200" b="1" i="0" u="none" strike="noStrike" cap="none">
                <a:solidFill>
                  <a:srgbClr val="005FAA"/>
                </a:solidFill>
                <a:latin typeface="Arial"/>
                <a:ea typeface="Arial"/>
                <a:cs typeface="Arial"/>
                <a:sym typeface="Arial"/>
              </a:defRPr>
            </a:lvl9pPr>
          </a:lstStyle>
          <a:p>
            <a:endParaRPr/>
          </a:p>
        </p:txBody>
      </p:sp>
      <p:sp>
        <p:nvSpPr>
          <p:cNvPr id="199" name="Google Shape;199;p37"/>
          <p:cNvSpPr txBox="1">
            <a:spLocks noGrp="1"/>
          </p:cNvSpPr>
          <p:nvPr>
            <p:ph type="body" idx="1"/>
          </p:nvPr>
        </p:nvSpPr>
        <p:spPr>
          <a:xfrm>
            <a:off x="609600" y="1600215"/>
            <a:ext cx="10972800" cy="4525963"/>
          </a:xfrm>
          <a:prstGeom prst="rect">
            <a:avLst/>
          </a:prstGeom>
          <a:noFill/>
          <a:ln>
            <a:noFill/>
          </a:ln>
        </p:spPr>
        <p:txBody>
          <a:bodyPr spcFirstLastPara="1" wrap="square" lIns="91350" tIns="45675" rIns="91350" bIns="45675" anchor="t" anchorCtr="0">
            <a:noAutofit/>
          </a:bodyPr>
          <a:lstStyle>
            <a:lvl1pPr marL="457200" marR="0" lvl="0" indent="-406400" algn="l" rtl="0">
              <a:spcBef>
                <a:spcPts val="560"/>
              </a:spcBef>
              <a:spcAft>
                <a:spcPts val="0"/>
              </a:spcAft>
              <a:buClr>
                <a:srgbClr val="005FAA"/>
              </a:buClr>
              <a:buSzPts val="2800"/>
              <a:buFont typeface="Arial Narrow"/>
              <a:buChar char="•"/>
              <a:defRPr sz="2800" b="1" i="0" u="none" strike="noStrike" cap="none">
                <a:solidFill>
                  <a:srgbClr val="005FAA"/>
                </a:solidFill>
                <a:latin typeface="Arial Narrow"/>
                <a:ea typeface="Arial Narrow"/>
                <a:cs typeface="Arial Narrow"/>
                <a:sym typeface="Arial Narrow"/>
              </a:defRPr>
            </a:lvl1pPr>
            <a:lvl2pPr marL="914400" marR="0" lvl="1" indent="-381000" algn="l" rtl="0">
              <a:spcBef>
                <a:spcPts val="480"/>
              </a:spcBef>
              <a:spcAft>
                <a:spcPts val="0"/>
              </a:spcAft>
              <a:buClr>
                <a:srgbClr val="005FAA"/>
              </a:buClr>
              <a:buSzPts val="2400"/>
              <a:buFont typeface="Arial Narrow"/>
              <a:buChar char="–"/>
              <a:defRPr sz="2400" b="1" i="0" u="none" strike="noStrike" cap="none">
                <a:solidFill>
                  <a:srgbClr val="005FAA"/>
                </a:solidFill>
                <a:latin typeface="Arial Narrow"/>
                <a:ea typeface="Arial Narrow"/>
                <a:cs typeface="Arial Narrow"/>
                <a:sym typeface="Arial Narrow"/>
              </a:defRPr>
            </a:lvl2pPr>
            <a:lvl3pPr marL="1371600" marR="0" lvl="2" indent="-355600" algn="l" rtl="0">
              <a:spcBef>
                <a:spcPts val="400"/>
              </a:spcBef>
              <a:spcAft>
                <a:spcPts val="0"/>
              </a:spcAft>
              <a:buClr>
                <a:srgbClr val="005FAA"/>
              </a:buClr>
              <a:buSzPts val="2000"/>
              <a:buFont typeface="Arial Narrow"/>
              <a:buChar char="•"/>
              <a:defRPr sz="2000" b="1" i="0" u="none" strike="noStrike" cap="none">
                <a:solidFill>
                  <a:srgbClr val="005FAA"/>
                </a:solidFill>
                <a:latin typeface="Arial Narrow"/>
                <a:ea typeface="Arial Narrow"/>
                <a:cs typeface="Arial Narrow"/>
                <a:sym typeface="Arial Narrow"/>
              </a:defRPr>
            </a:lvl3pPr>
            <a:lvl4pPr marL="1828800" marR="0" lvl="3" indent="-342900" algn="l" rtl="0">
              <a:spcBef>
                <a:spcPts val="360"/>
              </a:spcBef>
              <a:spcAft>
                <a:spcPts val="0"/>
              </a:spcAft>
              <a:buClr>
                <a:srgbClr val="005FAA"/>
              </a:buClr>
              <a:buSzPts val="1800"/>
              <a:buFont typeface="Arial Narrow"/>
              <a:buChar char="–"/>
              <a:defRPr sz="1800" b="1" i="0" u="none" strike="noStrike" cap="none">
                <a:solidFill>
                  <a:srgbClr val="005FAA"/>
                </a:solidFill>
                <a:latin typeface="Arial Narrow"/>
                <a:ea typeface="Arial Narrow"/>
                <a:cs typeface="Arial Narrow"/>
                <a:sym typeface="Arial Narrow"/>
              </a:defRPr>
            </a:lvl4pPr>
            <a:lvl5pPr marL="2286000" marR="0" lvl="4" indent="-342900" algn="l" rtl="0">
              <a:spcBef>
                <a:spcPts val="360"/>
              </a:spcBef>
              <a:spcAft>
                <a:spcPts val="0"/>
              </a:spcAft>
              <a:buClr>
                <a:srgbClr val="005FAA"/>
              </a:buClr>
              <a:buSzPts val="1800"/>
              <a:buFont typeface="Arial Narrow"/>
              <a:buChar char="»"/>
              <a:defRPr sz="1800" b="1" i="0" u="none" strike="noStrike" cap="none">
                <a:solidFill>
                  <a:srgbClr val="005FAA"/>
                </a:solidFill>
                <a:latin typeface="Arial Narrow"/>
                <a:ea typeface="Arial Narrow"/>
                <a:cs typeface="Arial Narrow"/>
                <a:sym typeface="Arial Narrow"/>
              </a:defRPr>
            </a:lvl5pPr>
            <a:lvl6pPr marL="2743200" marR="0" lvl="5" indent="-342900" algn="l" rtl="0">
              <a:spcBef>
                <a:spcPts val="360"/>
              </a:spcBef>
              <a:spcAft>
                <a:spcPts val="0"/>
              </a:spcAft>
              <a:buClr>
                <a:srgbClr val="005FAA"/>
              </a:buClr>
              <a:buSzPts val="1800"/>
              <a:buFont typeface="Arial"/>
              <a:buChar char="»"/>
              <a:defRPr sz="1800" b="1" i="0" u="none" strike="noStrike" cap="none">
                <a:solidFill>
                  <a:srgbClr val="005FAA"/>
                </a:solidFill>
                <a:latin typeface="Arial"/>
                <a:ea typeface="Arial"/>
                <a:cs typeface="Arial"/>
                <a:sym typeface="Arial"/>
              </a:defRPr>
            </a:lvl6pPr>
            <a:lvl7pPr marL="3200400" marR="0" lvl="6" indent="-342900" algn="l" rtl="0">
              <a:spcBef>
                <a:spcPts val="360"/>
              </a:spcBef>
              <a:spcAft>
                <a:spcPts val="0"/>
              </a:spcAft>
              <a:buClr>
                <a:srgbClr val="005FAA"/>
              </a:buClr>
              <a:buSzPts val="1800"/>
              <a:buFont typeface="Arial"/>
              <a:buChar char="»"/>
              <a:defRPr sz="1800" b="1" i="0" u="none" strike="noStrike" cap="none">
                <a:solidFill>
                  <a:srgbClr val="005FAA"/>
                </a:solidFill>
                <a:latin typeface="Arial"/>
                <a:ea typeface="Arial"/>
                <a:cs typeface="Arial"/>
                <a:sym typeface="Arial"/>
              </a:defRPr>
            </a:lvl7pPr>
            <a:lvl8pPr marL="3657600" marR="0" lvl="7" indent="-342900" algn="l" rtl="0">
              <a:spcBef>
                <a:spcPts val="360"/>
              </a:spcBef>
              <a:spcAft>
                <a:spcPts val="0"/>
              </a:spcAft>
              <a:buClr>
                <a:srgbClr val="005FAA"/>
              </a:buClr>
              <a:buSzPts val="1800"/>
              <a:buFont typeface="Arial"/>
              <a:buChar char="»"/>
              <a:defRPr sz="1800" b="1" i="0" u="none" strike="noStrike" cap="none">
                <a:solidFill>
                  <a:srgbClr val="005FAA"/>
                </a:solidFill>
                <a:latin typeface="Arial"/>
                <a:ea typeface="Arial"/>
                <a:cs typeface="Arial"/>
                <a:sym typeface="Arial"/>
              </a:defRPr>
            </a:lvl8pPr>
            <a:lvl9pPr marL="4114800" marR="0" lvl="8" indent="-342900" algn="l" rtl="0">
              <a:spcBef>
                <a:spcPts val="360"/>
              </a:spcBef>
              <a:spcAft>
                <a:spcPts val="0"/>
              </a:spcAft>
              <a:buClr>
                <a:srgbClr val="005FAA"/>
              </a:buClr>
              <a:buSzPts val="1800"/>
              <a:buFont typeface="Arial"/>
              <a:buChar char="»"/>
              <a:defRPr sz="1800" b="1" i="0" u="none" strike="noStrike" cap="none">
                <a:solidFill>
                  <a:srgbClr val="005FAA"/>
                </a:solidFill>
                <a:latin typeface="Arial"/>
                <a:ea typeface="Arial"/>
                <a:cs typeface="Arial"/>
                <a:sym typeface="Arial"/>
              </a:defRPr>
            </a:lvl9pPr>
          </a:lstStyle>
          <a:p>
            <a:endParaRPr/>
          </a:p>
        </p:txBody>
      </p:sp>
      <p:sp>
        <p:nvSpPr>
          <p:cNvPr id="200" name="Google Shape;200;p37"/>
          <p:cNvSpPr txBox="1">
            <a:spLocks noGrp="1"/>
          </p:cNvSpPr>
          <p:nvPr>
            <p:ph type="dt" idx="10"/>
          </p:nvPr>
        </p:nvSpPr>
        <p:spPr>
          <a:xfrm>
            <a:off x="609600" y="6245241"/>
            <a:ext cx="2844800" cy="476251"/>
          </a:xfrm>
          <a:prstGeom prst="rect">
            <a:avLst/>
          </a:prstGeom>
          <a:noFill/>
          <a:ln>
            <a:noFill/>
          </a:ln>
        </p:spPr>
        <p:txBody>
          <a:bodyPr spcFirstLastPara="1" wrap="square" lIns="91350" tIns="45675" rIns="91350" bIns="45675" anchor="t" anchorCtr="0">
            <a:noAutofit/>
          </a:bodyPr>
          <a:lstStyle>
            <a:lvl1pPr marR="0" lvl="0" algn="l" rtl="0">
              <a:spcBef>
                <a:spcPts val="0"/>
              </a:spcBef>
              <a:spcAft>
                <a:spcPts val="0"/>
              </a:spcAft>
              <a:buSzPts val="1400"/>
              <a:buNone/>
              <a:defRPr sz="15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1" name="Google Shape;201;p37"/>
          <p:cNvSpPr txBox="1">
            <a:spLocks noGrp="1"/>
          </p:cNvSpPr>
          <p:nvPr>
            <p:ph type="ftr" idx="11"/>
          </p:nvPr>
        </p:nvSpPr>
        <p:spPr>
          <a:xfrm>
            <a:off x="4165607" y="6245241"/>
            <a:ext cx="3860800" cy="476251"/>
          </a:xfrm>
          <a:prstGeom prst="rect">
            <a:avLst/>
          </a:prstGeom>
          <a:noFill/>
          <a:ln>
            <a:noFill/>
          </a:ln>
        </p:spPr>
        <p:txBody>
          <a:bodyPr spcFirstLastPara="1" wrap="square" lIns="91350" tIns="45675" rIns="91350" bIns="45675" anchor="t" anchorCtr="0">
            <a:noAutofit/>
          </a:bodyPr>
          <a:lstStyle>
            <a:lvl1pPr marR="0" lvl="0" algn="ctr" rtl="0">
              <a:spcBef>
                <a:spcPts val="0"/>
              </a:spcBef>
              <a:spcAft>
                <a:spcPts val="0"/>
              </a:spcAft>
              <a:buSzPts val="1400"/>
              <a:buNone/>
              <a:defRPr sz="15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2" name="Google Shape;202;p37"/>
          <p:cNvSpPr txBox="1">
            <a:spLocks noGrp="1"/>
          </p:cNvSpPr>
          <p:nvPr>
            <p:ph type="sldNum" idx="12"/>
          </p:nvPr>
        </p:nvSpPr>
        <p:spPr>
          <a:xfrm>
            <a:off x="10593919" y="6400825"/>
            <a:ext cx="1358900" cy="341313"/>
          </a:xfrm>
          <a:prstGeom prst="rect">
            <a:avLst/>
          </a:prstGeom>
          <a:noFill/>
          <a:ln>
            <a:noFill/>
          </a:ln>
        </p:spPr>
        <p:txBody>
          <a:bodyPr spcFirstLastPara="1" wrap="square" lIns="91350" tIns="45675" rIns="91350" bIns="45675" anchor="t" anchorCtr="0">
            <a:noAutofit/>
          </a:bodyPr>
          <a:lstStyle>
            <a:lvl1pPr marL="0" marR="0" lvl="0" indent="0" algn="r" rtl="0">
              <a:spcBef>
                <a:spcPts val="0"/>
              </a:spcBef>
              <a:buNone/>
              <a:defRPr sz="1500">
                <a:solidFill>
                  <a:schemeClr val="dk1"/>
                </a:solidFill>
                <a:latin typeface="Arial"/>
                <a:ea typeface="Arial"/>
                <a:cs typeface="Arial"/>
                <a:sym typeface="Arial"/>
              </a:defRPr>
            </a:lvl1pPr>
            <a:lvl2pPr marL="0" marR="0" lvl="1" indent="0" algn="r" rtl="0">
              <a:spcBef>
                <a:spcPts val="0"/>
              </a:spcBef>
              <a:buNone/>
              <a:defRPr sz="1500">
                <a:solidFill>
                  <a:schemeClr val="dk1"/>
                </a:solidFill>
                <a:latin typeface="Arial"/>
                <a:ea typeface="Arial"/>
                <a:cs typeface="Arial"/>
                <a:sym typeface="Arial"/>
              </a:defRPr>
            </a:lvl2pPr>
            <a:lvl3pPr marL="0" marR="0" lvl="2" indent="0" algn="r" rtl="0">
              <a:spcBef>
                <a:spcPts val="0"/>
              </a:spcBef>
              <a:buNone/>
              <a:defRPr sz="1500">
                <a:solidFill>
                  <a:schemeClr val="dk1"/>
                </a:solidFill>
                <a:latin typeface="Arial"/>
                <a:ea typeface="Arial"/>
                <a:cs typeface="Arial"/>
                <a:sym typeface="Arial"/>
              </a:defRPr>
            </a:lvl3pPr>
            <a:lvl4pPr marL="0" marR="0" lvl="3" indent="0" algn="r" rtl="0">
              <a:spcBef>
                <a:spcPts val="0"/>
              </a:spcBef>
              <a:buNone/>
              <a:defRPr sz="1500">
                <a:solidFill>
                  <a:schemeClr val="dk1"/>
                </a:solidFill>
                <a:latin typeface="Arial"/>
                <a:ea typeface="Arial"/>
                <a:cs typeface="Arial"/>
                <a:sym typeface="Arial"/>
              </a:defRPr>
            </a:lvl4pPr>
            <a:lvl5pPr marL="0" marR="0" lvl="4" indent="0" algn="r" rtl="0">
              <a:spcBef>
                <a:spcPts val="0"/>
              </a:spcBef>
              <a:buNone/>
              <a:defRPr sz="1500">
                <a:solidFill>
                  <a:schemeClr val="dk1"/>
                </a:solidFill>
                <a:latin typeface="Arial"/>
                <a:ea typeface="Arial"/>
                <a:cs typeface="Arial"/>
                <a:sym typeface="Arial"/>
              </a:defRPr>
            </a:lvl5pPr>
            <a:lvl6pPr marL="0" marR="0" lvl="5" indent="0" algn="r" rtl="0">
              <a:spcBef>
                <a:spcPts val="0"/>
              </a:spcBef>
              <a:buNone/>
              <a:defRPr sz="1500">
                <a:solidFill>
                  <a:schemeClr val="dk1"/>
                </a:solidFill>
                <a:latin typeface="Arial"/>
                <a:ea typeface="Arial"/>
                <a:cs typeface="Arial"/>
                <a:sym typeface="Arial"/>
              </a:defRPr>
            </a:lvl6pPr>
            <a:lvl7pPr marL="0" marR="0" lvl="6" indent="0" algn="r" rtl="0">
              <a:spcBef>
                <a:spcPts val="0"/>
              </a:spcBef>
              <a:buNone/>
              <a:defRPr sz="1500">
                <a:solidFill>
                  <a:schemeClr val="dk1"/>
                </a:solidFill>
                <a:latin typeface="Arial"/>
                <a:ea typeface="Arial"/>
                <a:cs typeface="Arial"/>
                <a:sym typeface="Arial"/>
              </a:defRPr>
            </a:lvl7pPr>
            <a:lvl8pPr marL="0" marR="0" lvl="7" indent="0" algn="r" rtl="0">
              <a:spcBef>
                <a:spcPts val="0"/>
              </a:spcBef>
              <a:buNone/>
              <a:defRPr sz="1500">
                <a:solidFill>
                  <a:schemeClr val="dk1"/>
                </a:solidFill>
                <a:latin typeface="Arial"/>
                <a:ea typeface="Arial"/>
                <a:cs typeface="Arial"/>
                <a:sym typeface="Arial"/>
              </a:defRPr>
            </a:lvl8pPr>
            <a:lvl9pPr marL="0" marR="0" lvl="8" indent="0" algn="r" rtl="0">
              <a:spcBef>
                <a:spcPts val="0"/>
              </a:spcBef>
              <a:buNone/>
              <a:defRPr sz="15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 / 10</a:t>
            </a:r>
            <a:endParaRPr sz="1400">
              <a:solidFill>
                <a:srgbClr val="000000"/>
              </a:solidFill>
            </a:endParaRPr>
          </a:p>
        </p:txBody>
      </p:sp>
      <p:pic>
        <p:nvPicPr>
          <p:cNvPr id="203" name="Google Shape;203;p37"/>
          <p:cNvPicPr preferRelativeResize="0"/>
          <p:nvPr/>
        </p:nvPicPr>
        <p:blipFill rotWithShape="1">
          <a:blip r:embed="rId8">
            <a:alphaModFix/>
          </a:blip>
          <a:srcRect/>
          <a:stretch/>
        </p:blipFill>
        <p:spPr>
          <a:xfrm>
            <a:off x="9001339" y="22079"/>
            <a:ext cx="2855317" cy="656263"/>
          </a:xfrm>
          <a:prstGeom prst="rect">
            <a:avLst/>
          </a:prstGeom>
          <a:noFill/>
          <a:ln>
            <a:noFill/>
          </a:ln>
        </p:spPr>
      </p:pic>
      <p:pic>
        <p:nvPicPr>
          <p:cNvPr id="204" name="Google Shape;204;p37"/>
          <p:cNvPicPr preferRelativeResize="0"/>
          <p:nvPr/>
        </p:nvPicPr>
        <p:blipFill rotWithShape="1">
          <a:blip r:embed="rId9">
            <a:alphaModFix/>
          </a:blip>
          <a:srcRect/>
          <a:stretch/>
        </p:blipFill>
        <p:spPr>
          <a:xfrm>
            <a:off x="335360" y="47040"/>
            <a:ext cx="2304256" cy="59910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p:cNvGrpSpPr/>
        <p:nvPr/>
      </p:nvGrpSpPr>
      <p:grpSpPr>
        <a:xfrm>
          <a:off x="0" y="0"/>
          <a:ext cx="0" cy="0"/>
          <a:chOff x="0" y="0"/>
          <a:chExt cx="0" cy="0"/>
        </a:xfrm>
      </p:grpSpPr>
      <p:sp>
        <p:nvSpPr>
          <p:cNvPr id="246" name="Google Shape;246;p44"/>
          <p:cNvSpPr txBox="1">
            <a:spLocks noGrp="1"/>
          </p:cNvSpPr>
          <p:nvPr>
            <p:ph type="body" idx="1"/>
          </p:nvPr>
        </p:nvSpPr>
        <p:spPr>
          <a:xfrm>
            <a:off x="838200" y="1253331"/>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5595AC"/>
              </a:buClr>
              <a:buSzPts val="2400"/>
              <a:buFont typeface="Arial"/>
              <a:buChar char="•"/>
              <a:defRPr sz="2400" b="0" i="0" u="none" strike="noStrike" cap="none">
                <a:solidFill>
                  <a:srgbClr val="5595AC"/>
                </a:solidFill>
                <a:latin typeface="Georgia"/>
                <a:ea typeface="Georgia"/>
                <a:cs typeface="Georgia"/>
                <a:sym typeface="Georgia"/>
              </a:defRPr>
            </a:lvl1pPr>
            <a:lvl2pPr marL="914400" marR="0" lvl="1" indent="-355600" algn="l" rtl="0">
              <a:lnSpc>
                <a:spcPct val="90000"/>
              </a:lnSpc>
              <a:spcBef>
                <a:spcPts val="500"/>
              </a:spcBef>
              <a:spcAft>
                <a:spcPts val="0"/>
              </a:spcAft>
              <a:buClr>
                <a:srgbClr val="6A7278"/>
              </a:buClr>
              <a:buSzPts val="2000"/>
              <a:buFont typeface="Arial"/>
              <a:buChar char="•"/>
              <a:defRPr sz="2000" b="0" i="0" u="none" strike="noStrike" cap="none">
                <a:solidFill>
                  <a:srgbClr val="6A7278"/>
                </a:solidFill>
                <a:latin typeface="Georgia"/>
                <a:ea typeface="Georgia"/>
                <a:cs typeface="Georgia"/>
                <a:sym typeface="Georgia"/>
              </a:defRPr>
            </a:lvl2pPr>
            <a:lvl3pPr marL="1371600" marR="0" lvl="2"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3pPr>
            <a:lvl4pPr marL="1828800" marR="0" lvl="3" indent="-330200" algn="l" rtl="0">
              <a:lnSpc>
                <a:spcPct val="90000"/>
              </a:lnSpc>
              <a:spcBef>
                <a:spcPts val="500"/>
              </a:spcBef>
              <a:spcAft>
                <a:spcPts val="0"/>
              </a:spcAft>
              <a:buClr>
                <a:srgbClr val="6A7278"/>
              </a:buClr>
              <a:buSzPts val="1600"/>
              <a:buFont typeface="Arial"/>
              <a:buChar char="•"/>
              <a:defRPr sz="1600" b="0" i="0" u="none" strike="noStrike" cap="none">
                <a:solidFill>
                  <a:srgbClr val="6A7278"/>
                </a:solidFill>
                <a:latin typeface="Georgia"/>
                <a:ea typeface="Georgia"/>
                <a:cs typeface="Georgia"/>
                <a:sym typeface="Georgia"/>
              </a:defRPr>
            </a:lvl4pPr>
            <a:lvl5pPr marL="2286000" marR="0" lvl="4" indent="-330200" algn="l" rtl="0">
              <a:lnSpc>
                <a:spcPct val="90000"/>
              </a:lnSpc>
              <a:spcBef>
                <a:spcPts val="500"/>
              </a:spcBef>
              <a:spcAft>
                <a:spcPts val="0"/>
              </a:spcAft>
              <a:buClr>
                <a:srgbClr val="6A7278"/>
              </a:buClr>
              <a:buSzPts val="1600"/>
              <a:buFont typeface="Arial"/>
              <a:buChar char="•"/>
              <a:defRPr sz="1600" b="0" i="0" u="none" strike="noStrike" cap="none">
                <a:solidFill>
                  <a:srgbClr val="6A7278"/>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7" name="Google Shape;247;p44"/>
          <p:cNvSpPr txBox="1">
            <a:spLocks noGrp="1"/>
          </p:cNvSpPr>
          <p:nvPr>
            <p:ph type="sldNum" idx="12"/>
          </p:nvPr>
        </p:nvSpPr>
        <p:spPr>
          <a:xfrm>
            <a:off x="9067800" y="6356351"/>
            <a:ext cx="27432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200">
                <a:solidFill>
                  <a:srgbClr val="6A7278"/>
                </a:solidFill>
                <a:latin typeface="Arial"/>
                <a:ea typeface="Arial"/>
                <a:cs typeface="Arial"/>
                <a:sym typeface="Arial"/>
              </a:defRPr>
            </a:lvl1pPr>
            <a:lvl2pPr marL="0" marR="0" lvl="1" indent="0" algn="r" rtl="0">
              <a:spcBef>
                <a:spcPts val="0"/>
              </a:spcBef>
              <a:buNone/>
              <a:defRPr sz="1200">
                <a:solidFill>
                  <a:srgbClr val="6A7278"/>
                </a:solidFill>
                <a:latin typeface="Arial"/>
                <a:ea typeface="Arial"/>
                <a:cs typeface="Arial"/>
                <a:sym typeface="Arial"/>
              </a:defRPr>
            </a:lvl2pPr>
            <a:lvl3pPr marL="0" marR="0" lvl="2" indent="0" algn="r" rtl="0">
              <a:spcBef>
                <a:spcPts val="0"/>
              </a:spcBef>
              <a:buNone/>
              <a:defRPr sz="1200">
                <a:solidFill>
                  <a:srgbClr val="6A7278"/>
                </a:solidFill>
                <a:latin typeface="Arial"/>
                <a:ea typeface="Arial"/>
                <a:cs typeface="Arial"/>
                <a:sym typeface="Arial"/>
              </a:defRPr>
            </a:lvl3pPr>
            <a:lvl4pPr marL="0" marR="0" lvl="3" indent="0" algn="r" rtl="0">
              <a:spcBef>
                <a:spcPts val="0"/>
              </a:spcBef>
              <a:buNone/>
              <a:defRPr sz="1200">
                <a:solidFill>
                  <a:srgbClr val="6A7278"/>
                </a:solidFill>
                <a:latin typeface="Arial"/>
                <a:ea typeface="Arial"/>
                <a:cs typeface="Arial"/>
                <a:sym typeface="Arial"/>
              </a:defRPr>
            </a:lvl4pPr>
            <a:lvl5pPr marL="0" marR="0" lvl="4" indent="0" algn="r" rtl="0">
              <a:spcBef>
                <a:spcPts val="0"/>
              </a:spcBef>
              <a:buNone/>
              <a:defRPr sz="1200">
                <a:solidFill>
                  <a:srgbClr val="6A7278"/>
                </a:solidFill>
                <a:latin typeface="Arial"/>
                <a:ea typeface="Arial"/>
                <a:cs typeface="Arial"/>
                <a:sym typeface="Arial"/>
              </a:defRPr>
            </a:lvl5pPr>
            <a:lvl6pPr marL="0" marR="0" lvl="5" indent="0" algn="r" rtl="0">
              <a:spcBef>
                <a:spcPts val="0"/>
              </a:spcBef>
              <a:buNone/>
              <a:defRPr sz="1200">
                <a:solidFill>
                  <a:srgbClr val="6A7278"/>
                </a:solidFill>
                <a:latin typeface="Arial"/>
                <a:ea typeface="Arial"/>
                <a:cs typeface="Arial"/>
                <a:sym typeface="Arial"/>
              </a:defRPr>
            </a:lvl6pPr>
            <a:lvl7pPr marL="0" marR="0" lvl="6" indent="0" algn="r" rtl="0">
              <a:spcBef>
                <a:spcPts val="0"/>
              </a:spcBef>
              <a:buNone/>
              <a:defRPr sz="1200">
                <a:solidFill>
                  <a:srgbClr val="6A7278"/>
                </a:solidFill>
                <a:latin typeface="Arial"/>
                <a:ea typeface="Arial"/>
                <a:cs typeface="Arial"/>
                <a:sym typeface="Arial"/>
              </a:defRPr>
            </a:lvl7pPr>
            <a:lvl8pPr marL="0" marR="0" lvl="7" indent="0" algn="r" rtl="0">
              <a:spcBef>
                <a:spcPts val="0"/>
              </a:spcBef>
              <a:buNone/>
              <a:defRPr sz="1200">
                <a:solidFill>
                  <a:srgbClr val="6A7278"/>
                </a:solidFill>
                <a:latin typeface="Arial"/>
                <a:ea typeface="Arial"/>
                <a:cs typeface="Arial"/>
                <a:sym typeface="Arial"/>
              </a:defRPr>
            </a:lvl8pPr>
            <a:lvl9pPr marL="0" marR="0" lvl="8" indent="0" algn="r" rtl="0">
              <a:spcBef>
                <a:spcPts val="0"/>
              </a:spcBef>
              <a:buNone/>
              <a:defRPr sz="1200">
                <a:solidFill>
                  <a:srgbClr val="6A727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8" name="Google Shape;248;p44"/>
          <p:cNvSpPr txBox="1">
            <a:spLocks noGrp="1"/>
          </p:cNvSpPr>
          <p:nvPr>
            <p:ph type="title"/>
          </p:nvPr>
        </p:nvSpPr>
        <p:spPr>
          <a:xfrm>
            <a:off x="838200" y="365126"/>
            <a:ext cx="10515600" cy="57005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6A7278"/>
              </a:buClr>
              <a:buSzPts val="1200"/>
              <a:buFont typeface="Arial"/>
              <a:buNone/>
              <a:defRPr sz="1200" b="1" i="0" u="none" strike="noStrike" cap="none">
                <a:solidFill>
                  <a:srgbClr val="6A727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0.png"/><Relationship Id="rId7" Type="http://schemas.openxmlformats.org/officeDocument/2006/relationships/image" Target="../media/image35.jp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34.png"/><Relationship Id="rId5" Type="http://schemas.openxmlformats.org/officeDocument/2006/relationships/image" Target="../media/image33.jp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0"/>
        <p:cNvGrpSpPr/>
        <p:nvPr/>
      </p:nvGrpSpPr>
      <p:grpSpPr>
        <a:xfrm>
          <a:off x="0" y="0"/>
          <a:ext cx="0" cy="0"/>
          <a:chOff x="0" y="0"/>
          <a:chExt cx="0" cy="0"/>
        </a:xfrm>
      </p:grpSpPr>
      <p:sp>
        <p:nvSpPr>
          <p:cNvPr id="341" name="Google Shape;341;p1"/>
          <p:cNvSpPr/>
          <p:nvPr/>
        </p:nvSpPr>
        <p:spPr>
          <a:xfrm>
            <a:off x="3051" y="9630"/>
            <a:ext cx="1218894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2" name="Google Shape;342;p1"/>
          <p:cNvSpPr/>
          <p:nvPr/>
        </p:nvSpPr>
        <p:spPr>
          <a:xfrm>
            <a:off x="3051" y="4119"/>
            <a:ext cx="12188949"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343" name="Google Shape;343;p1"/>
          <p:cNvGrpSpPr/>
          <p:nvPr/>
        </p:nvGrpSpPr>
        <p:grpSpPr>
          <a:xfrm>
            <a:off x="0" y="0"/>
            <a:ext cx="12188952" cy="6858000"/>
            <a:chOff x="651279" y="598259"/>
            <a:chExt cx="10889442" cy="5680742"/>
          </a:xfrm>
        </p:grpSpPr>
        <p:sp>
          <p:nvSpPr>
            <p:cNvPr id="344" name="Google Shape;344;p1"/>
            <p:cNvSpPr/>
            <p:nvPr/>
          </p:nvSpPr>
          <p:spPr>
            <a:xfrm>
              <a:off x="651279" y="598259"/>
              <a:ext cx="10889442" cy="568074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5" name="Google Shape;345;p1"/>
            <p:cNvSpPr/>
            <p:nvPr/>
          </p:nvSpPr>
          <p:spPr>
            <a:xfrm>
              <a:off x="651279" y="598259"/>
              <a:ext cx="10889442" cy="5680742"/>
            </a:xfrm>
            <a:prstGeom prst="rect">
              <a:avLst/>
            </a:prstGeom>
            <a:solidFill>
              <a:schemeClr val="accent6">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346" name="Google Shape;346;p1"/>
          <p:cNvSpPr/>
          <p:nvPr/>
        </p:nvSpPr>
        <p:spPr>
          <a:xfrm>
            <a:off x="652804" y="598259"/>
            <a:ext cx="10889442" cy="5680742"/>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nvGrpSpPr>
          <p:cNvPr id="347" name="Google Shape;347;p1"/>
          <p:cNvGrpSpPr/>
          <p:nvPr/>
        </p:nvGrpSpPr>
        <p:grpSpPr>
          <a:xfrm>
            <a:off x="1524" y="0"/>
            <a:ext cx="12188952" cy="6858000"/>
            <a:chOff x="0" y="0"/>
            <a:chExt cx="12188952" cy="6858000"/>
          </a:xfrm>
        </p:grpSpPr>
        <p:sp>
          <p:nvSpPr>
            <p:cNvPr id="348" name="Google Shape;348;p1"/>
            <p:cNvSpPr/>
            <p:nvPr/>
          </p:nvSpPr>
          <p:spPr>
            <a:xfrm>
              <a:off x="26122" y="6015669"/>
              <a:ext cx="2605762" cy="842331"/>
            </a:xfrm>
            <a:custGeom>
              <a:avLst/>
              <a:gdLst/>
              <a:ahLst/>
              <a:cxnLst/>
              <a:rect l="l" t="t" r="r" b="b"/>
              <a:pathLst>
                <a:path w="3180577" h="1033951" extrusionOk="0">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9" name="Google Shape;349;p1"/>
            <p:cNvSpPr/>
            <p:nvPr/>
          </p:nvSpPr>
          <p:spPr>
            <a:xfrm>
              <a:off x="655184" y="5798001"/>
              <a:ext cx="2485581" cy="1059999"/>
            </a:xfrm>
            <a:custGeom>
              <a:avLst/>
              <a:gdLst/>
              <a:ahLst/>
              <a:cxnLst/>
              <a:rect l="l" t="t" r="r" b="b"/>
              <a:pathLst>
                <a:path w="2449768" h="1050628" extrusionOk="0">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0" name="Google Shape;350;p1"/>
            <p:cNvSpPr/>
            <p:nvPr/>
          </p:nvSpPr>
          <p:spPr>
            <a:xfrm>
              <a:off x="3474720" y="0"/>
              <a:ext cx="6177282" cy="1778750"/>
            </a:xfrm>
            <a:custGeom>
              <a:avLst/>
              <a:gdLst/>
              <a:ahLst/>
              <a:cxnLst/>
              <a:rect l="l" t="t" r="r" b="b"/>
              <a:pathLst>
                <a:path w="6386648" h="1849426" extrusionOk="0">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1" name="Google Shape;351;p1"/>
            <p:cNvSpPr/>
            <p:nvPr/>
          </p:nvSpPr>
          <p:spPr>
            <a:xfrm>
              <a:off x="0" y="2390523"/>
              <a:ext cx="611491" cy="1421482"/>
            </a:xfrm>
            <a:custGeom>
              <a:avLst/>
              <a:gdLst/>
              <a:ahLst/>
              <a:cxnLst/>
              <a:rect l="l" t="t" r="r" b="b"/>
              <a:pathLst>
                <a:path w="611491" h="1429512" extrusionOk="0">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2" name="Google Shape;352;p1"/>
            <p:cNvSpPr/>
            <p:nvPr/>
          </p:nvSpPr>
          <p:spPr>
            <a:xfrm>
              <a:off x="3792772" y="0"/>
              <a:ext cx="2423863" cy="1343767"/>
            </a:xfrm>
            <a:custGeom>
              <a:avLst/>
              <a:gdLst/>
              <a:ahLst/>
              <a:cxnLst/>
              <a:rect l="l" t="t" r="r" b="b"/>
              <a:pathLst>
                <a:path w="3015964" h="1681468" extrusionOk="0">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3" name="Google Shape;353;p1"/>
            <p:cNvSpPr/>
            <p:nvPr/>
          </p:nvSpPr>
          <p:spPr>
            <a:xfrm>
              <a:off x="10946850" y="0"/>
              <a:ext cx="1242102" cy="2620884"/>
            </a:xfrm>
            <a:custGeom>
              <a:avLst/>
              <a:gdLst/>
              <a:ahLst/>
              <a:cxnLst/>
              <a:rect l="l" t="t" r="r" b="b"/>
              <a:pathLst>
                <a:path w="1242102" h="2635689" extrusionOk="0">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4" name="Google Shape;354;p1"/>
            <p:cNvSpPr/>
            <p:nvPr/>
          </p:nvSpPr>
          <p:spPr>
            <a:xfrm>
              <a:off x="0" y="0"/>
              <a:ext cx="1577788" cy="980141"/>
            </a:xfrm>
            <a:custGeom>
              <a:avLst/>
              <a:gdLst/>
              <a:ahLst/>
              <a:cxnLst/>
              <a:rect l="l" t="t" r="r" b="b"/>
              <a:pathLst>
                <a:path w="1471018" h="795676" extrusionOk="0">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355" name="Google Shape;355;p1"/>
          <p:cNvSpPr txBox="1">
            <a:spLocks noGrp="1"/>
          </p:cNvSpPr>
          <p:nvPr>
            <p:ph type="title"/>
          </p:nvPr>
        </p:nvSpPr>
        <p:spPr>
          <a:xfrm>
            <a:off x="1012643" y="842332"/>
            <a:ext cx="9932683" cy="278205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ct val="100000"/>
              <a:buFont typeface="Helvetica Neue"/>
              <a:buNone/>
            </a:pPr>
            <a:r>
              <a:rPr lang="en-US" sz="4400" b="1" dirty="0">
                <a:solidFill>
                  <a:schemeClr val="dk2"/>
                </a:solidFill>
                <a:latin typeface="Helvetica Neue"/>
                <a:ea typeface="Helvetica Neue"/>
                <a:cs typeface="Helvetica Neue"/>
                <a:sym typeface="Helvetica Neue"/>
              </a:rPr>
              <a:t>GEO’s experience in data management and governance </a:t>
            </a:r>
            <a:endParaRPr sz="4400" b="1" dirty="0">
              <a:solidFill>
                <a:schemeClr val="dk2"/>
              </a:solidFill>
              <a:latin typeface="Helvetica Neue"/>
              <a:ea typeface="Helvetica Neue"/>
              <a:cs typeface="Helvetica Neue"/>
              <a:sym typeface="Helvetica Neue"/>
            </a:endParaRPr>
          </a:p>
        </p:txBody>
      </p:sp>
      <p:sp>
        <p:nvSpPr>
          <p:cNvPr id="356" name="Google Shape;356;p1"/>
          <p:cNvSpPr txBox="1">
            <a:spLocks noGrp="1"/>
          </p:cNvSpPr>
          <p:nvPr>
            <p:ph type="body" idx="1"/>
          </p:nvPr>
        </p:nvSpPr>
        <p:spPr>
          <a:xfrm>
            <a:off x="1012643" y="3604221"/>
            <a:ext cx="8869293" cy="24114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400"/>
              <a:buNone/>
            </a:pPr>
            <a:r>
              <a:rPr lang="en-US" dirty="0">
                <a:solidFill>
                  <a:schemeClr val="dk2"/>
                </a:solidFill>
                <a:latin typeface="Helvetica Neue"/>
                <a:ea typeface="Helvetica Neue"/>
                <a:cs typeface="Helvetica Neue"/>
                <a:sym typeface="Helvetica Neue"/>
              </a:rPr>
              <a:t>Madeeha Bajwa, GEO Secretariat</a:t>
            </a:r>
            <a:endParaRPr dirty="0"/>
          </a:p>
        </p:txBody>
      </p:sp>
      <p:pic>
        <p:nvPicPr>
          <p:cNvPr id="357" name="Google Shape;357;p1" descr="Logo&#10;&#10;Description automatically generated with medium confidence"/>
          <p:cNvPicPr preferRelativeResize="0"/>
          <p:nvPr/>
        </p:nvPicPr>
        <p:blipFill rotWithShape="1">
          <a:blip r:embed="rId3">
            <a:alphaModFix/>
          </a:blip>
          <a:srcRect/>
          <a:stretch/>
        </p:blipFill>
        <p:spPr>
          <a:xfrm>
            <a:off x="1076327" y="4705857"/>
            <a:ext cx="3176634" cy="111182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
          <p:cNvSpPr/>
          <p:nvPr/>
        </p:nvSpPr>
        <p:spPr>
          <a:xfrm rot="-5400000">
            <a:off x="-1472335" y="-3981524"/>
            <a:ext cx="13767" cy="10134008"/>
          </a:xfrm>
          <a:prstGeom prst="rect">
            <a:avLst/>
          </a:prstGeom>
          <a:solidFill>
            <a:srgbClr val="1E5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txBox="1"/>
          <p:nvPr/>
        </p:nvSpPr>
        <p:spPr>
          <a:xfrm>
            <a:off x="8447811" y="5957148"/>
            <a:ext cx="1917308" cy="194477"/>
          </a:xfrm>
          <a:prstGeom prst="rect">
            <a:avLst/>
          </a:prstGeom>
          <a:noFill/>
          <a:ln>
            <a:noFill/>
          </a:ln>
        </p:spPr>
        <p:txBody>
          <a:bodyPr spcFirstLastPara="1" wrap="square" lIns="0" tIns="0" rIns="0" bIns="0" anchor="t" anchorCtr="0">
            <a:spAutoFit/>
          </a:bodyPr>
          <a:lstStyle/>
          <a:p>
            <a:pPr marL="0" marR="0" lvl="0" indent="0" algn="l" rtl="0">
              <a:lnSpc>
                <a:spcPct val="136250"/>
              </a:lnSpc>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67" name="Google Shape;367;p2"/>
          <p:cNvSpPr txBox="1"/>
          <p:nvPr/>
        </p:nvSpPr>
        <p:spPr>
          <a:xfrm>
            <a:off x="4077203" y="506337"/>
            <a:ext cx="6546255" cy="920893"/>
          </a:xfrm>
          <a:prstGeom prst="rect">
            <a:avLst/>
          </a:prstGeom>
          <a:noFill/>
          <a:ln>
            <a:noFill/>
          </a:ln>
        </p:spPr>
        <p:txBody>
          <a:bodyPr spcFirstLastPara="1" wrap="square" lIns="0" tIns="0" rIns="0" bIns="0" anchor="t" anchorCtr="0">
            <a:spAutoFit/>
          </a:bodyPr>
          <a:lstStyle/>
          <a:p>
            <a:pPr marL="0" marR="0" lvl="0" indent="0" algn="r" rtl="0">
              <a:lnSpc>
                <a:spcPct val="136363"/>
              </a:lnSpc>
              <a:spcBef>
                <a:spcPts val="0"/>
              </a:spcBef>
              <a:spcAft>
                <a:spcPts val="0"/>
              </a:spcAft>
              <a:buNone/>
            </a:pPr>
            <a:r>
              <a:rPr lang="en-US" sz="4400" b="1" i="0" u="none" strike="noStrike" cap="none" dirty="0">
                <a:solidFill>
                  <a:srgbClr val="1E5081"/>
                </a:solidFill>
                <a:latin typeface="Helvetica Neue"/>
                <a:ea typeface="Helvetica Neue"/>
                <a:cs typeface="Helvetica Neue"/>
                <a:sym typeface="Helvetica Neue"/>
              </a:rPr>
              <a:t>Data with principles</a:t>
            </a:r>
            <a:endParaRPr dirty="0"/>
          </a:p>
        </p:txBody>
      </p:sp>
      <p:sp>
        <p:nvSpPr>
          <p:cNvPr id="368" name="Google Shape;368;p2"/>
          <p:cNvSpPr txBox="1"/>
          <p:nvPr/>
        </p:nvSpPr>
        <p:spPr>
          <a:xfrm>
            <a:off x="661534" y="1717630"/>
            <a:ext cx="11022466" cy="3831778"/>
          </a:xfrm>
          <a:prstGeom prst="rect">
            <a:avLst/>
          </a:prstGeom>
          <a:noFill/>
          <a:ln>
            <a:noFill/>
          </a:ln>
        </p:spPr>
        <p:txBody>
          <a:bodyPr spcFirstLastPara="1" wrap="square" lIns="91425" tIns="45700" rIns="91425" bIns="45700" anchor="t" anchorCtr="0">
            <a:spAutoFit/>
          </a:bodyPr>
          <a:lstStyle/>
          <a:p>
            <a:pPr marL="342900" marR="0" lvl="0" indent="-336550" algn="l" rtl="0">
              <a:spcBef>
                <a:spcPts val="0"/>
              </a:spcBef>
              <a:spcAft>
                <a:spcPts val="0"/>
              </a:spcAft>
              <a:buClr>
                <a:srgbClr val="1E5082"/>
              </a:buClr>
              <a:buSzPts val="2700"/>
              <a:buFont typeface="Arial"/>
              <a:buChar char="•"/>
            </a:pPr>
            <a:r>
              <a:rPr lang="en-US" sz="2700" b="1" i="0" u="none" strike="noStrike" cap="none" dirty="0">
                <a:solidFill>
                  <a:srgbClr val="1E5082"/>
                </a:solidFill>
                <a:latin typeface="Helvetica Neue"/>
                <a:ea typeface="Helvetica Neue"/>
                <a:cs typeface="Helvetica Neue"/>
                <a:sym typeface="Helvetica Neue"/>
              </a:rPr>
              <a:t>FAIR Principles</a:t>
            </a:r>
            <a:r>
              <a:rPr lang="en-US" sz="2700" b="0" i="0" u="none" strike="noStrike" cap="none" dirty="0">
                <a:solidFill>
                  <a:srgbClr val="1E5082"/>
                </a:solidFill>
                <a:latin typeface="Helvetica Neue"/>
                <a:ea typeface="Helvetica Neue"/>
                <a:cs typeface="Helvetica Neue"/>
                <a:sym typeface="Helvetica Neue"/>
              </a:rPr>
              <a:t> – 2016 – Findability, Accessibility, Interoperability, and Reusability</a:t>
            </a:r>
            <a:endParaRPr lang="en-US" sz="1300" dirty="0"/>
          </a:p>
          <a:p>
            <a:pPr marL="342900" marR="0" lvl="0" indent="-165100" algn="l" rtl="0">
              <a:spcBef>
                <a:spcPts val="0"/>
              </a:spcBef>
              <a:spcAft>
                <a:spcPts val="0"/>
              </a:spcAft>
              <a:buClr>
                <a:schemeClr val="dk1"/>
              </a:buClr>
              <a:buSzPts val="2800"/>
              <a:buFont typeface="Arial"/>
              <a:buNone/>
            </a:pPr>
            <a:endParaRPr lang="en-US" sz="2700" b="0" i="0" u="none" strike="noStrike" cap="none" dirty="0">
              <a:solidFill>
                <a:srgbClr val="1E5082"/>
              </a:solidFill>
              <a:latin typeface="Helvetica Neue"/>
              <a:ea typeface="Helvetica Neue"/>
              <a:cs typeface="Helvetica Neue"/>
              <a:sym typeface="Helvetica Neue"/>
            </a:endParaRPr>
          </a:p>
          <a:p>
            <a:pPr marL="342900" marR="0" lvl="0" indent="-336550" algn="l" rtl="0">
              <a:spcBef>
                <a:spcPts val="0"/>
              </a:spcBef>
              <a:spcAft>
                <a:spcPts val="0"/>
              </a:spcAft>
              <a:buClr>
                <a:srgbClr val="1E5082"/>
              </a:buClr>
              <a:buSzPts val="2700"/>
              <a:buFont typeface="Arial"/>
              <a:buChar char="•"/>
            </a:pPr>
            <a:r>
              <a:rPr lang="en-US" sz="2700" b="1" i="0" u="none" strike="noStrike" cap="none" dirty="0">
                <a:solidFill>
                  <a:srgbClr val="1E5082"/>
                </a:solidFill>
                <a:latin typeface="Helvetica Neue"/>
                <a:ea typeface="Helvetica Neue"/>
                <a:cs typeface="Helvetica Neue"/>
                <a:sym typeface="Helvetica Neue"/>
              </a:rPr>
              <a:t>CARE Principles </a:t>
            </a:r>
            <a:r>
              <a:rPr lang="en-US" sz="2700" b="0" i="0" u="none" strike="noStrike" cap="none" dirty="0">
                <a:solidFill>
                  <a:srgbClr val="1E5082"/>
                </a:solidFill>
                <a:latin typeface="Helvetica Neue"/>
                <a:ea typeface="Helvetica Neue"/>
                <a:cs typeface="Helvetica Neue"/>
                <a:sym typeface="Helvetica Neue"/>
              </a:rPr>
              <a:t>for Indigenous Data Governance – 2020</a:t>
            </a:r>
            <a:endParaRPr lang="en-US" sz="1300" dirty="0"/>
          </a:p>
          <a:p>
            <a:pPr marL="0" marR="0" lvl="0" indent="0" algn="l" rtl="0">
              <a:spcBef>
                <a:spcPts val="0"/>
              </a:spcBef>
              <a:spcAft>
                <a:spcPts val="0"/>
              </a:spcAft>
              <a:buNone/>
            </a:pPr>
            <a:endParaRPr lang="en-US" sz="2700" dirty="0">
              <a:solidFill>
                <a:srgbClr val="1E5082"/>
              </a:solidFill>
              <a:latin typeface="Helvetica Neue"/>
              <a:ea typeface="Helvetica Neue"/>
              <a:cs typeface="Helvetica Neue"/>
              <a:sym typeface="Helvetica Neue"/>
            </a:endParaRPr>
          </a:p>
          <a:p>
            <a:pPr marL="342900" marR="0" lvl="0" indent="-336550" algn="l" rtl="0">
              <a:spcBef>
                <a:spcPts val="0"/>
              </a:spcBef>
              <a:spcAft>
                <a:spcPts val="0"/>
              </a:spcAft>
              <a:buClr>
                <a:srgbClr val="1E5082"/>
              </a:buClr>
              <a:buSzPts val="2700"/>
              <a:buFont typeface="Arial"/>
              <a:buChar char="•"/>
            </a:pPr>
            <a:r>
              <a:rPr lang="en-US" sz="2700" b="1" dirty="0">
                <a:solidFill>
                  <a:srgbClr val="1E5082"/>
                </a:solidFill>
                <a:latin typeface="Helvetica Neue"/>
                <a:ea typeface="Helvetica Neue"/>
                <a:cs typeface="Helvetica Neue"/>
                <a:sym typeface="Helvetica Neue"/>
              </a:rPr>
              <a:t>TRUST</a:t>
            </a:r>
            <a:r>
              <a:rPr lang="en-US" sz="2700" dirty="0">
                <a:solidFill>
                  <a:srgbClr val="1E5082"/>
                </a:solidFill>
                <a:latin typeface="Helvetica Neue"/>
                <a:ea typeface="Helvetica Neue"/>
                <a:cs typeface="Helvetica Neue"/>
                <a:sym typeface="Helvetica Neue"/>
              </a:rPr>
              <a:t> </a:t>
            </a:r>
            <a:r>
              <a:rPr lang="en-US" sz="2700" b="1" dirty="0">
                <a:solidFill>
                  <a:srgbClr val="1E5082"/>
                </a:solidFill>
                <a:latin typeface="Helvetica Neue"/>
                <a:ea typeface="Helvetica Neue"/>
                <a:cs typeface="Helvetica Neue"/>
                <a:sym typeface="Helvetica Neue"/>
              </a:rPr>
              <a:t>Principles</a:t>
            </a:r>
            <a:r>
              <a:rPr lang="en-US" sz="2700" dirty="0">
                <a:solidFill>
                  <a:srgbClr val="1E5082"/>
                </a:solidFill>
                <a:latin typeface="Helvetica Neue"/>
                <a:ea typeface="Helvetica Neue"/>
                <a:cs typeface="Helvetica Neue"/>
                <a:sym typeface="Helvetica Neue"/>
              </a:rPr>
              <a:t> </a:t>
            </a:r>
            <a:r>
              <a:rPr lang="en-US" sz="2700" b="0" i="0" u="none" strike="noStrike" cap="none" dirty="0">
                <a:solidFill>
                  <a:srgbClr val="1E5082"/>
                </a:solidFill>
                <a:latin typeface="Helvetica Neue"/>
                <a:ea typeface="Helvetica Neue"/>
                <a:cs typeface="Helvetica Neue"/>
                <a:sym typeface="Helvetica Neue"/>
              </a:rPr>
              <a:t>– 2020 – Transparency, Responsibility, User focus, Sustainability, and Technology</a:t>
            </a:r>
            <a:endParaRPr lang="en-US" sz="2700" dirty="0">
              <a:solidFill>
                <a:srgbClr val="1E5082"/>
              </a:solidFill>
              <a:latin typeface="Helvetica Neue"/>
              <a:ea typeface="Helvetica Neue"/>
              <a:cs typeface="Helvetica Neue"/>
              <a:sym typeface="Helvetica Neue"/>
            </a:endParaRPr>
          </a:p>
          <a:p>
            <a:pPr marL="342900" marR="0" lvl="0" indent="-336550" algn="l" rtl="0">
              <a:spcBef>
                <a:spcPts val="0"/>
              </a:spcBef>
              <a:spcAft>
                <a:spcPts val="0"/>
              </a:spcAft>
              <a:buClr>
                <a:srgbClr val="1E5082"/>
              </a:buClr>
              <a:buSzPts val="2700"/>
              <a:buFont typeface="Arial"/>
              <a:buChar char="•"/>
            </a:pPr>
            <a:endParaRPr lang="en-US" sz="2700" dirty="0">
              <a:solidFill>
                <a:srgbClr val="1E5082"/>
              </a:solidFill>
              <a:latin typeface="Helvetica Neue"/>
              <a:sym typeface="Helvetica Neue"/>
            </a:endParaRPr>
          </a:p>
          <a:p>
            <a:pPr marL="342900" marR="0" lvl="0" indent="-336550" algn="l" rtl="0">
              <a:spcBef>
                <a:spcPts val="0"/>
              </a:spcBef>
              <a:spcAft>
                <a:spcPts val="0"/>
              </a:spcAft>
              <a:buClr>
                <a:srgbClr val="1E5082"/>
              </a:buClr>
              <a:buSzPts val="2700"/>
              <a:buFont typeface="Arial"/>
              <a:buChar char="•"/>
            </a:pPr>
            <a:r>
              <a:rPr lang="en-US" sz="2700" b="1" dirty="0">
                <a:solidFill>
                  <a:srgbClr val="1E5082"/>
                </a:solidFill>
                <a:latin typeface="Helvetica Neue"/>
                <a:sym typeface="Helvetica Neue"/>
              </a:rPr>
              <a:t>UNESCO’s Recommendation on Open Science </a:t>
            </a:r>
            <a:r>
              <a:rPr lang="en-US" sz="2700" dirty="0">
                <a:solidFill>
                  <a:srgbClr val="1E5082"/>
                </a:solidFill>
                <a:latin typeface="Helvetica Neue"/>
                <a:sym typeface="Helvetica Neue"/>
              </a:rPr>
              <a:t>– 2021 </a:t>
            </a:r>
            <a:endParaRPr lang="en-US" sz="1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
          <p:cNvSpPr/>
          <p:nvPr/>
        </p:nvSpPr>
        <p:spPr>
          <a:xfrm rot="-5400000">
            <a:off x="-1472335" y="-3981524"/>
            <a:ext cx="13767" cy="10134008"/>
          </a:xfrm>
          <a:prstGeom prst="rect">
            <a:avLst/>
          </a:prstGeom>
          <a:solidFill>
            <a:srgbClr val="1E5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txBox="1"/>
          <p:nvPr/>
        </p:nvSpPr>
        <p:spPr>
          <a:xfrm>
            <a:off x="8447811" y="5957148"/>
            <a:ext cx="1917308" cy="194477"/>
          </a:xfrm>
          <a:prstGeom prst="rect">
            <a:avLst/>
          </a:prstGeom>
          <a:noFill/>
          <a:ln>
            <a:noFill/>
          </a:ln>
        </p:spPr>
        <p:txBody>
          <a:bodyPr spcFirstLastPara="1" wrap="square" lIns="0" tIns="0" rIns="0" bIns="0" anchor="t" anchorCtr="0">
            <a:spAutoFit/>
          </a:bodyPr>
          <a:lstStyle/>
          <a:p>
            <a:pPr marL="0" marR="0" lvl="0" indent="0" algn="l" rtl="0">
              <a:lnSpc>
                <a:spcPct val="136250"/>
              </a:lnSpc>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67" name="Google Shape;367;p2"/>
          <p:cNvSpPr txBox="1"/>
          <p:nvPr/>
        </p:nvSpPr>
        <p:spPr>
          <a:xfrm>
            <a:off x="4077203" y="506337"/>
            <a:ext cx="6546255" cy="920893"/>
          </a:xfrm>
          <a:prstGeom prst="rect">
            <a:avLst/>
          </a:prstGeom>
          <a:noFill/>
          <a:ln>
            <a:noFill/>
          </a:ln>
        </p:spPr>
        <p:txBody>
          <a:bodyPr spcFirstLastPara="1" wrap="square" lIns="0" tIns="0" rIns="0" bIns="0" anchor="t" anchorCtr="0">
            <a:spAutoFit/>
          </a:bodyPr>
          <a:lstStyle/>
          <a:p>
            <a:pPr marL="0" marR="0" lvl="0" indent="0" algn="r" rtl="0">
              <a:lnSpc>
                <a:spcPct val="136363"/>
              </a:lnSpc>
              <a:spcBef>
                <a:spcPts val="0"/>
              </a:spcBef>
              <a:spcAft>
                <a:spcPts val="0"/>
              </a:spcAft>
              <a:buNone/>
            </a:pPr>
            <a:r>
              <a:rPr lang="en-US" sz="4400" b="1" dirty="0">
                <a:solidFill>
                  <a:srgbClr val="1E5081"/>
                </a:solidFill>
                <a:latin typeface="Helvetica Neue"/>
                <a:ea typeface="Helvetica Neue"/>
                <a:cs typeface="Helvetica Neue"/>
                <a:sym typeface="Helvetica Neue"/>
              </a:rPr>
              <a:t>R</a:t>
            </a:r>
            <a:r>
              <a:rPr lang="en-US" sz="4400" b="1" i="0" u="none" strike="noStrike" cap="none" dirty="0">
                <a:solidFill>
                  <a:srgbClr val="1E5081"/>
                </a:solidFill>
                <a:latin typeface="Helvetica Neue"/>
                <a:ea typeface="Helvetica Neue"/>
                <a:cs typeface="Helvetica Neue"/>
                <a:sym typeface="Helvetica Neue"/>
              </a:rPr>
              <a:t>esources</a:t>
            </a:r>
            <a:endParaRPr dirty="0"/>
          </a:p>
        </p:txBody>
      </p:sp>
      <p:sp>
        <p:nvSpPr>
          <p:cNvPr id="368" name="Google Shape;368;p2"/>
          <p:cNvSpPr txBox="1"/>
          <p:nvPr/>
        </p:nvSpPr>
        <p:spPr>
          <a:xfrm>
            <a:off x="661534" y="1717630"/>
            <a:ext cx="11022466" cy="3739445"/>
          </a:xfrm>
          <a:prstGeom prst="rect">
            <a:avLst/>
          </a:prstGeom>
          <a:noFill/>
          <a:ln>
            <a:noFill/>
          </a:ln>
        </p:spPr>
        <p:txBody>
          <a:bodyPr spcFirstLastPara="1" wrap="square" lIns="91425" tIns="45700" rIns="91425" bIns="45700" anchor="t" anchorCtr="0">
            <a:spAutoFit/>
          </a:bodyPr>
          <a:lstStyle/>
          <a:p>
            <a:pPr marL="342900" marR="0" lvl="0" indent="-336550" algn="l" rtl="0">
              <a:spcAft>
                <a:spcPts val="1800"/>
              </a:spcAft>
              <a:buClr>
                <a:srgbClr val="1E5082"/>
              </a:buClr>
              <a:buSzPts val="2700"/>
              <a:buFont typeface="Arial"/>
              <a:buChar char="•"/>
            </a:pPr>
            <a:r>
              <a:rPr lang="en-US" sz="2700" b="1" i="0" u="none" strike="noStrike" cap="none" dirty="0">
                <a:solidFill>
                  <a:srgbClr val="1E5082"/>
                </a:solidFill>
                <a:latin typeface="Helvetica Neue"/>
                <a:ea typeface="Helvetica Neue"/>
                <a:cs typeface="Helvetica Neue"/>
                <a:sym typeface="Helvetica Neue"/>
              </a:rPr>
              <a:t>GEO Data Sharing and Management Principles (DMPs) </a:t>
            </a:r>
          </a:p>
          <a:p>
            <a:pPr marL="342900" marR="0" lvl="0" indent="-336550" algn="l" rtl="0">
              <a:spcAft>
                <a:spcPts val="1800"/>
              </a:spcAft>
              <a:buClr>
                <a:srgbClr val="1E5082"/>
              </a:buClr>
              <a:buSzPts val="2700"/>
              <a:buFont typeface="Arial"/>
              <a:buChar char="•"/>
            </a:pPr>
            <a:r>
              <a:rPr lang="en-US" sz="2700" b="1" i="0" u="none" strike="noStrike" cap="none" dirty="0">
                <a:solidFill>
                  <a:srgbClr val="1E5082"/>
                </a:solidFill>
                <a:latin typeface="Helvetica Neue"/>
                <a:ea typeface="Helvetica Neue"/>
                <a:cs typeface="Helvetica Neue"/>
                <a:sym typeface="Helvetica Neue"/>
              </a:rPr>
              <a:t>GEO DMPs Implementation Guidelines</a:t>
            </a:r>
            <a:endParaRPr lang="en-US" sz="2700" i="0" u="none" strike="noStrike" cap="none" dirty="0">
              <a:solidFill>
                <a:srgbClr val="1E5082"/>
              </a:solidFill>
              <a:latin typeface="Helvetica Neue"/>
              <a:ea typeface="Helvetica Neue"/>
              <a:cs typeface="Helvetica Neue"/>
              <a:sym typeface="Helvetica Neue"/>
            </a:endParaRPr>
          </a:p>
          <a:p>
            <a:pPr marL="342900" marR="0" lvl="0" indent="-336550" algn="l" rtl="0">
              <a:spcAft>
                <a:spcPts val="1800"/>
              </a:spcAft>
              <a:buClr>
                <a:srgbClr val="1E5082"/>
              </a:buClr>
              <a:buSzPts val="2700"/>
              <a:buFont typeface="Arial"/>
              <a:buChar char="•"/>
            </a:pPr>
            <a:r>
              <a:rPr lang="en-US" sz="2700" b="1" i="0" u="none" strike="noStrike" cap="none" dirty="0">
                <a:solidFill>
                  <a:srgbClr val="1E5082"/>
                </a:solidFill>
                <a:latin typeface="Helvetica Neue"/>
                <a:ea typeface="Helvetica Neue"/>
                <a:cs typeface="Helvetica Neue"/>
                <a:sym typeface="Helvetica Neue"/>
              </a:rPr>
              <a:t>GEO DMPs self-assessment tool</a:t>
            </a:r>
            <a:endParaRPr lang="en-US" sz="2700" i="0" u="none" strike="noStrike" cap="none" dirty="0">
              <a:solidFill>
                <a:srgbClr val="1E5082"/>
              </a:solidFill>
              <a:latin typeface="Helvetica Neue"/>
              <a:ea typeface="Helvetica Neue"/>
              <a:cs typeface="Helvetica Neue"/>
              <a:sym typeface="Helvetica Neue"/>
            </a:endParaRPr>
          </a:p>
          <a:p>
            <a:pPr marL="342900" marR="0" lvl="0" indent="-336550" algn="l" rtl="0">
              <a:spcAft>
                <a:spcPts val="1800"/>
              </a:spcAft>
              <a:buClr>
                <a:srgbClr val="1E5082"/>
              </a:buClr>
              <a:buSzPts val="2700"/>
              <a:buFont typeface="Arial"/>
              <a:buChar char="•"/>
            </a:pPr>
            <a:r>
              <a:rPr lang="en-US" sz="2700" b="1" i="0" u="none" strike="noStrike" cap="none" dirty="0">
                <a:solidFill>
                  <a:srgbClr val="1E5082"/>
                </a:solidFill>
                <a:latin typeface="Helvetica Neue"/>
                <a:ea typeface="Helvetica Neue"/>
                <a:cs typeface="Helvetica Neue"/>
                <a:sym typeface="Helvetica Neue"/>
              </a:rPr>
              <a:t>GEO DMPs online seminar recordings </a:t>
            </a:r>
          </a:p>
          <a:p>
            <a:pPr marL="342900" marR="0" lvl="0" indent="-336550" algn="l" rtl="0">
              <a:spcAft>
                <a:spcPts val="1800"/>
              </a:spcAft>
              <a:buClr>
                <a:srgbClr val="1E5082"/>
              </a:buClr>
              <a:buSzPts val="2700"/>
              <a:buFont typeface="Arial"/>
              <a:buChar char="•"/>
            </a:pPr>
            <a:r>
              <a:rPr lang="en-US" sz="2700" b="1" i="0" u="none" strike="noStrike" cap="none" dirty="0">
                <a:solidFill>
                  <a:srgbClr val="1E5082"/>
                </a:solidFill>
                <a:latin typeface="Helvetica Neue"/>
                <a:ea typeface="Helvetica Neue"/>
                <a:cs typeface="Helvetica Neue"/>
                <a:sym typeface="Helvetica Neue"/>
              </a:rPr>
              <a:t>Open Knowledge Statement, </a:t>
            </a:r>
            <a:r>
              <a:rPr lang="en-US" sz="2700" i="0" u="none" strike="noStrike" cap="none" dirty="0">
                <a:solidFill>
                  <a:srgbClr val="1E5082"/>
                </a:solidFill>
                <a:latin typeface="Helvetica Neue"/>
                <a:ea typeface="Helvetica Neue"/>
                <a:cs typeface="Helvetica Neue"/>
                <a:sym typeface="Helvetica Neue"/>
              </a:rPr>
              <a:t>endorsed by GEO’s 114 members (EC + 113 countries).</a:t>
            </a:r>
          </a:p>
        </p:txBody>
      </p:sp>
      <p:pic>
        <p:nvPicPr>
          <p:cNvPr id="2" name="Google Shape;378;p3">
            <a:extLst>
              <a:ext uri="{FF2B5EF4-FFF2-40B4-BE49-F238E27FC236}">
                <a16:creationId xmlns:a16="http://schemas.microsoft.com/office/drawing/2014/main" id="{68D0A919-0ED9-3CE2-7851-8616292E604C}"/>
              </a:ext>
            </a:extLst>
          </p:cNvPr>
          <p:cNvPicPr preferRelativeResize="0"/>
          <p:nvPr/>
        </p:nvPicPr>
        <p:blipFill rotWithShape="1">
          <a:blip r:embed="rId3">
            <a:alphaModFix/>
          </a:blip>
          <a:srcRect/>
          <a:stretch/>
        </p:blipFill>
        <p:spPr>
          <a:xfrm>
            <a:off x="5356782" y="539309"/>
            <a:ext cx="2018797" cy="1075468"/>
          </a:xfrm>
          <a:prstGeom prst="rect">
            <a:avLst/>
          </a:prstGeom>
          <a:noFill/>
          <a:ln>
            <a:noFill/>
          </a:ln>
        </p:spPr>
      </p:pic>
    </p:spTree>
    <p:extLst>
      <p:ext uri="{BB962C8B-B14F-4D97-AF65-F5344CB8AC3E}">
        <p14:creationId xmlns:p14="http://schemas.microsoft.com/office/powerpoint/2010/main" val="3774027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
          <p:cNvSpPr/>
          <p:nvPr/>
        </p:nvSpPr>
        <p:spPr>
          <a:xfrm rot="-5400000">
            <a:off x="-1472335" y="-3981524"/>
            <a:ext cx="13767" cy="10134008"/>
          </a:xfrm>
          <a:prstGeom prst="rect">
            <a:avLst/>
          </a:prstGeom>
          <a:solidFill>
            <a:srgbClr val="1E5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txBox="1"/>
          <p:nvPr/>
        </p:nvSpPr>
        <p:spPr>
          <a:xfrm>
            <a:off x="8447811" y="5957148"/>
            <a:ext cx="1917308" cy="194477"/>
          </a:xfrm>
          <a:prstGeom prst="rect">
            <a:avLst/>
          </a:prstGeom>
          <a:noFill/>
          <a:ln>
            <a:noFill/>
          </a:ln>
        </p:spPr>
        <p:txBody>
          <a:bodyPr spcFirstLastPara="1" wrap="square" lIns="0" tIns="0" rIns="0" bIns="0" anchor="t" anchorCtr="0">
            <a:spAutoFit/>
          </a:bodyPr>
          <a:lstStyle/>
          <a:p>
            <a:pPr marL="0" marR="0" lvl="0" indent="0" algn="l" rtl="0">
              <a:lnSpc>
                <a:spcPct val="136250"/>
              </a:lnSpc>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67" name="Google Shape;367;p2"/>
          <p:cNvSpPr txBox="1"/>
          <p:nvPr/>
        </p:nvSpPr>
        <p:spPr>
          <a:xfrm>
            <a:off x="4077203" y="506337"/>
            <a:ext cx="6546255" cy="920893"/>
          </a:xfrm>
          <a:prstGeom prst="rect">
            <a:avLst/>
          </a:prstGeom>
          <a:noFill/>
          <a:ln>
            <a:noFill/>
          </a:ln>
        </p:spPr>
        <p:txBody>
          <a:bodyPr spcFirstLastPara="1" wrap="square" lIns="0" tIns="0" rIns="0" bIns="0" anchor="t" anchorCtr="0">
            <a:spAutoFit/>
          </a:bodyPr>
          <a:lstStyle/>
          <a:p>
            <a:pPr marL="0" marR="0" lvl="0" indent="0" algn="r" rtl="0">
              <a:lnSpc>
                <a:spcPct val="136363"/>
              </a:lnSpc>
              <a:spcBef>
                <a:spcPts val="0"/>
              </a:spcBef>
              <a:spcAft>
                <a:spcPts val="0"/>
              </a:spcAft>
              <a:buNone/>
            </a:pPr>
            <a:r>
              <a:rPr lang="en-US" sz="4400" b="1" i="0" u="none" strike="noStrike" cap="none" dirty="0">
                <a:solidFill>
                  <a:srgbClr val="1E5081"/>
                </a:solidFill>
                <a:latin typeface="Helvetica Neue"/>
                <a:ea typeface="Helvetica Neue"/>
                <a:cs typeface="Helvetica Neue"/>
                <a:sym typeface="Helvetica Neue"/>
              </a:rPr>
              <a:t>Resources</a:t>
            </a:r>
            <a:endParaRPr dirty="0"/>
          </a:p>
        </p:txBody>
      </p:sp>
      <p:sp>
        <p:nvSpPr>
          <p:cNvPr id="368" name="Google Shape;368;p2"/>
          <p:cNvSpPr txBox="1"/>
          <p:nvPr/>
        </p:nvSpPr>
        <p:spPr>
          <a:xfrm>
            <a:off x="661534" y="1717630"/>
            <a:ext cx="11022466" cy="5216772"/>
          </a:xfrm>
          <a:prstGeom prst="rect">
            <a:avLst/>
          </a:prstGeom>
          <a:noFill/>
          <a:ln>
            <a:noFill/>
          </a:ln>
        </p:spPr>
        <p:txBody>
          <a:bodyPr spcFirstLastPara="1" wrap="square" lIns="91425" tIns="45700" rIns="91425" bIns="45700" anchor="t" anchorCtr="0">
            <a:spAutoFit/>
          </a:bodyPr>
          <a:lstStyle/>
          <a:p>
            <a:pPr marL="6350" lvl="0">
              <a:spcAft>
                <a:spcPts val="1800"/>
              </a:spcAft>
              <a:buClr>
                <a:srgbClr val="1E5082"/>
              </a:buClr>
              <a:buSzPts val="2700"/>
            </a:pPr>
            <a:r>
              <a:rPr lang="en-US" sz="2700" b="1" i="0" u="sng" strike="noStrike" cap="none" dirty="0">
                <a:solidFill>
                  <a:srgbClr val="1E5082"/>
                </a:solidFill>
                <a:latin typeface="Helvetica Neue"/>
                <a:ea typeface="Helvetica Neue"/>
                <a:cs typeface="Helvetica Neue"/>
                <a:sym typeface="Helvetica Neue"/>
              </a:rPr>
              <a:t>Technical interoperability</a:t>
            </a:r>
          </a:p>
          <a:p>
            <a:pPr marL="342900" lvl="0" indent="-336550">
              <a:spcAft>
                <a:spcPts val="1800"/>
              </a:spcAft>
              <a:buClr>
                <a:srgbClr val="1E5082"/>
              </a:buClr>
              <a:buSzPts val="2700"/>
              <a:buFont typeface="Arial"/>
              <a:buChar char="•"/>
            </a:pPr>
            <a:r>
              <a:rPr lang="en-US" sz="2700" i="0" u="none" strike="noStrike" cap="none" dirty="0">
                <a:solidFill>
                  <a:srgbClr val="1E5082"/>
                </a:solidFill>
                <a:latin typeface="Helvetica Neue"/>
                <a:ea typeface="Helvetica Neue"/>
                <a:cs typeface="Helvetica Neue"/>
                <a:sym typeface="Helvetica Neue"/>
              </a:rPr>
              <a:t>GEO </a:t>
            </a:r>
            <a:r>
              <a:rPr lang="en-US" sz="2700" dirty="0">
                <a:solidFill>
                  <a:srgbClr val="1E5082"/>
                </a:solidFill>
                <a:latin typeface="Helvetica Neue"/>
                <a:ea typeface="Helvetica Neue"/>
                <a:cs typeface="Helvetica Neue"/>
                <a:sym typeface="Helvetica Neue"/>
              </a:rPr>
              <a:t>DAB is an open-source tool (https://github.com/ESSI-Lab/DAB)</a:t>
            </a:r>
            <a:endParaRPr lang="en-US" sz="2700" i="0" u="none" strike="noStrike" cap="none" dirty="0">
              <a:solidFill>
                <a:srgbClr val="1E5082"/>
              </a:solidFill>
              <a:latin typeface="Helvetica Neue"/>
              <a:ea typeface="Helvetica Neue"/>
              <a:cs typeface="Helvetica Neue"/>
              <a:sym typeface="Helvetica Neue"/>
            </a:endParaRPr>
          </a:p>
          <a:p>
            <a:pPr marL="342900" indent="-336550">
              <a:spcAft>
                <a:spcPts val="1800"/>
              </a:spcAft>
              <a:buClr>
                <a:srgbClr val="1E5082"/>
              </a:buClr>
              <a:buSzPts val="2700"/>
              <a:buFont typeface="Arial"/>
              <a:buChar char="•"/>
            </a:pPr>
            <a:r>
              <a:rPr lang="en-US" sz="2700" dirty="0">
                <a:solidFill>
                  <a:srgbClr val="1E5082"/>
                </a:solidFill>
                <a:latin typeface="Helvetica Neue"/>
                <a:ea typeface="Helvetica Neue"/>
                <a:cs typeface="Helvetica Neue"/>
                <a:sym typeface="Helvetica Neue"/>
              </a:rPr>
              <a:t>C</a:t>
            </a:r>
            <a:r>
              <a:rPr lang="en-US" sz="2700" i="0" u="none" strike="noStrike" cap="none" dirty="0">
                <a:solidFill>
                  <a:srgbClr val="1E5082"/>
                </a:solidFill>
                <a:latin typeface="Helvetica Neue"/>
                <a:ea typeface="Helvetica Neue"/>
                <a:cs typeface="Helvetica Neue"/>
                <a:sym typeface="Helvetica Neue"/>
              </a:rPr>
              <a:t>onnected to most geospatial data platforms that use standards (GBIF is connected!) (see list: https://www.geodab.net/ - scroll down)</a:t>
            </a:r>
          </a:p>
          <a:p>
            <a:pPr marL="6350">
              <a:spcAft>
                <a:spcPts val="1800"/>
              </a:spcAft>
              <a:buClr>
                <a:srgbClr val="1E5082"/>
              </a:buClr>
              <a:buSzPts val="2700"/>
            </a:pPr>
            <a:r>
              <a:rPr lang="en-US" sz="2700" b="1" i="0" u="sng" strike="noStrike" cap="none" dirty="0">
                <a:solidFill>
                  <a:srgbClr val="1E5082"/>
                </a:solidFill>
                <a:latin typeface="Helvetica Neue"/>
                <a:ea typeface="Helvetica Neue"/>
                <a:cs typeface="Helvetica Neue"/>
                <a:sym typeface="Helvetica Neue"/>
              </a:rPr>
              <a:t>Legal interoperability</a:t>
            </a:r>
          </a:p>
          <a:p>
            <a:pPr marL="342900" indent="-336550">
              <a:spcAft>
                <a:spcPts val="1800"/>
              </a:spcAft>
              <a:buClr>
                <a:srgbClr val="1E5082"/>
              </a:buClr>
              <a:buSzPts val="2700"/>
              <a:buFont typeface="Arial"/>
              <a:buChar char="•"/>
            </a:pPr>
            <a:r>
              <a:rPr lang="en-US" sz="2700" dirty="0">
                <a:solidFill>
                  <a:srgbClr val="1E5082"/>
                </a:solidFill>
                <a:latin typeface="Helvetica Neue"/>
                <a:sym typeface="Helvetica Neue"/>
              </a:rPr>
              <a:t>Data Licensing Guidance, 2023</a:t>
            </a:r>
          </a:p>
          <a:p>
            <a:pPr marL="6350" marR="0" lvl="0" algn="l" rtl="0">
              <a:spcAft>
                <a:spcPts val="1800"/>
              </a:spcAft>
              <a:buClr>
                <a:srgbClr val="1E5082"/>
              </a:buClr>
              <a:buSzPts val="2700"/>
            </a:pPr>
            <a:endParaRPr lang="en-US" sz="2700" b="1" i="0" u="none" strike="noStrike" cap="none" dirty="0">
              <a:solidFill>
                <a:srgbClr val="1E5082"/>
              </a:solidFill>
              <a:latin typeface="Helvetica Neue"/>
              <a:ea typeface="Helvetica Neue"/>
              <a:cs typeface="Helvetica Neue"/>
              <a:sym typeface="Helvetica Neue"/>
            </a:endParaRPr>
          </a:p>
        </p:txBody>
      </p:sp>
      <p:pic>
        <p:nvPicPr>
          <p:cNvPr id="2" name="Google Shape;378;p3">
            <a:extLst>
              <a:ext uri="{FF2B5EF4-FFF2-40B4-BE49-F238E27FC236}">
                <a16:creationId xmlns:a16="http://schemas.microsoft.com/office/drawing/2014/main" id="{4A8CACDC-9406-44B8-E115-34064F080A37}"/>
              </a:ext>
            </a:extLst>
          </p:cNvPr>
          <p:cNvPicPr preferRelativeResize="0"/>
          <p:nvPr/>
        </p:nvPicPr>
        <p:blipFill rotWithShape="1">
          <a:blip r:embed="rId3">
            <a:alphaModFix/>
          </a:blip>
          <a:srcRect/>
          <a:stretch/>
        </p:blipFill>
        <p:spPr>
          <a:xfrm>
            <a:off x="5356782" y="539309"/>
            <a:ext cx="2018797" cy="1075468"/>
          </a:xfrm>
          <a:prstGeom prst="rect">
            <a:avLst/>
          </a:prstGeom>
          <a:noFill/>
          <a:ln>
            <a:noFill/>
          </a:ln>
        </p:spPr>
      </p:pic>
    </p:spTree>
    <p:extLst>
      <p:ext uri="{BB962C8B-B14F-4D97-AF65-F5344CB8AC3E}">
        <p14:creationId xmlns:p14="http://schemas.microsoft.com/office/powerpoint/2010/main" val="2505178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
          <p:cNvSpPr/>
          <p:nvPr/>
        </p:nvSpPr>
        <p:spPr>
          <a:xfrm rot="-5400000">
            <a:off x="-6885" y="-3931014"/>
            <a:ext cx="13767" cy="10134008"/>
          </a:xfrm>
          <a:prstGeom prst="rect">
            <a:avLst/>
          </a:prstGeom>
          <a:solidFill>
            <a:srgbClr val="1E5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8" name="Google Shape;378;p3"/>
          <p:cNvPicPr preferRelativeResize="0"/>
          <p:nvPr/>
        </p:nvPicPr>
        <p:blipFill rotWithShape="1">
          <a:blip r:embed="rId3">
            <a:alphaModFix/>
          </a:blip>
          <a:srcRect/>
          <a:stretch/>
        </p:blipFill>
        <p:spPr>
          <a:xfrm>
            <a:off x="5356782" y="539309"/>
            <a:ext cx="2018797" cy="1075468"/>
          </a:xfrm>
          <a:prstGeom prst="rect">
            <a:avLst/>
          </a:prstGeom>
          <a:noFill/>
          <a:ln>
            <a:noFill/>
          </a:ln>
        </p:spPr>
      </p:pic>
      <p:sp>
        <p:nvSpPr>
          <p:cNvPr id="382" name="Google Shape;382;p3"/>
          <p:cNvSpPr txBox="1"/>
          <p:nvPr/>
        </p:nvSpPr>
        <p:spPr>
          <a:xfrm>
            <a:off x="8761079" y="2902023"/>
            <a:ext cx="2394898" cy="232949"/>
          </a:xfrm>
          <a:prstGeom prst="rect">
            <a:avLst/>
          </a:prstGeom>
          <a:noFill/>
          <a:ln>
            <a:noFill/>
          </a:ln>
        </p:spPr>
        <p:txBody>
          <a:bodyPr spcFirstLastPara="1" wrap="square" lIns="0" tIns="0" rIns="0" bIns="0" anchor="t" anchorCtr="0">
            <a:spAutoFit/>
          </a:bodyPr>
          <a:lstStyle/>
          <a:p>
            <a:pPr marL="0" marR="0" lvl="0" indent="0" algn="l" rtl="0">
              <a:lnSpc>
                <a:spcPct val="170250"/>
              </a:lnSpc>
              <a:spcBef>
                <a:spcPts val="0"/>
              </a:spcBef>
              <a:spcAft>
                <a:spcPts val="0"/>
              </a:spcAft>
              <a:buNone/>
            </a:pPr>
            <a:endParaRPr sz="1200">
              <a:solidFill>
                <a:schemeClr val="dk1"/>
              </a:solidFill>
              <a:latin typeface="Calibri"/>
              <a:ea typeface="Calibri"/>
              <a:cs typeface="Calibri"/>
              <a:sym typeface="Calibri"/>
            </a:endParaRPr>
          </a:p>
        </p:txBody>
      </p:sp>
      <p:sp>
        <p:nvSpPr>
          <p:cNvPr id="386" name="Google Shape;386;p3"/>
          <p:cNvSpPr txBox="1"/>
          <p:nvPr/>
        </p:nvSpPr>
        <p:spPr>
          <a:xfrm>
            <a:off x="8447811" y="5957148"/>
            <a:ext cx="1917308" cy="194477"/>
          </a:xfrm>
          <a:prstGeom prst="rect">
            <a:avLst/>
          </a:prstGeom>
          <a:noFill/>
          <a:ln>
            <a:noFill/>
          </a:ln>
        </p:spPr>
        <p:txBody>
          <a:bodyPr spcFirstLastPara="1" wrap="square" lIns="0" tIns="0" rIns="0" bIns="0" anchor="t" anchorCtr="0">
            <a:spAutoFit/>
          </a:bodyPr>
          <a:lstStyle/>
          <a:p>
            <a:pPr marL="0" marR="0" lvl="0" indent="0" algn="l" rtl="0">
              <a:lnSpc>
                <a:spcPct val="136250"/>
              </a:lnSpc>
              <a:spcBef>
                <a:spcPts val="0"/>
              </a:spcBef>
              <a:spcAft>
                <a:spcPts val="0"/>
              </a:spcAft>
              <a:buNone/>
            </a:pPr>
            <a:endParaRPr sz="1200">
              <a:solidFill>
                <a:schemeClr val="dk1"/>
              </a:solidFill>
              <a:latin typeface="Calibri"/>
              <a:ea typeface="Calibri"/>
              <a:cs typeface="Calibri"/>
              <a:sym typeface="Calibri"/>
            </a:endParaRPr>
          </a:p>
        </p:txBody>
      </p:sp>
      <p:sp>
        <p:nvSpPr>
          <p:cNvPr id="387" name="Google Shape;387;p3"/>
          <p:cNvSpPr txBox="1"/>
          <p:nvPr/>
        </p:nvSpPr>
        <p:spPr>
          <a:xfrm>
            <a:off x="4050490" y="4696901"/>
            <a:ext cx="2394898" cy="290657"/>
          </a:xfrm>
          <a:prstGeom prst="rect">
            <a:avLst/>
          </a:prstGeom>
          <a:noFill/>
          <a:ln>
            <a:noFill/>
          </a:ln>
        </p:spPr>
        <p:txBody>
          <a:bodyPr spcFirstLastPara="1" wrap="square" lIns="0" tIns="0" rIns="0" bIns="0" anchor="t" anchorCtr="0">
            <a:spAutoFit/>
          </a:bodyPr>
          <a:lstStyle/>
          <a:p>
            <a:pPr marL="0" marR="0" lvl="0" indent="0" algn="l" rtl="0">
              <a:lnSpc>
                <a:spcPct val="220000"/>
              </a:lnSpc>
              <a:spcBef>
                <a:spcPts val="0"/>
              </a:spcBef>
              <a:spcAft>
                <a:spcPts val="0"/>
              </a:spcAft>
              <a:buNone/>
            </a:pPr>
            <a:endParaRPr sz="1200" b="1">
              <a:solidFill>
                <a:schemeClr val="dk1"/>
              </a:solidFill>
              <a:latin typeface="Helvetica Neue"/>
              <a:ea typeface="Helvetica Neue"/>
              <a:cs typeface="Helvetica Neue"/>
              <a:sym typeface="Helvetica Neue"/>
            </a:endParaRPr>
          </a:p>
        </p:txBody>
      </p:sp>
      <p:sp>
        <p:nvSpPr>
          <p:cNvPr id="391" name="Google Shape;391;p3"/>
          <p:cNvSpPr txBox="1"/>
          <p:nvPr/>
        </p:nvSpPr>
        <p:spPr>
          <a:xfrm>
            <a:off x="3842892" y="637922"/>
            <a:ext cx="7451130" cy="76944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5000" b="1" dirty="0">
                <a:solidFill>
                  <a:srgbClr val="1E5081"/>
                </a:solidFill>
                <a:latin typeface="Helvetica Neue"/>
                <a:ea typeface="Helvetica Neue"/>
                <a:cs typeface="Helvetica Neue"/>
                <a:sym typeface="Helvetica Neue"/>
              </a:rPr>
              <a:t> </a:t>
            </a:r>
            <a:r>
              <a:rPr lang="en-US" sz="4400" b="1" dirty="0" err="1">
                <a:solidFill>
                  <a:srgbClr val="1E5081"/>
                </a:solidFill>
                <a:latin typeface="Helvetica Neue"/>
                <a:ea typeface="Helvetica Neue"/>
                <a:cs typeface="Helvetica Neue"/>
                <a:sym typeface="Helvetica Neue"/>
              </a:rPr>
              <a:t>Programmes</a:t>
            </a:r>
            <a:endParaRPr dirty="0"/>
          </a:p>
        </p:txBody>
      </p:sp>
      <p:sp>
        <p:nvSpPr>
          <p:cNvPr id="4" name="Google Shape;368;p2">
            <a:extLst>
              <a:ext uri="{FF2B5EF4-FFF2-40B4-BE49-F238E27FC236}">
                <a16:creationId xmlns:a16="http://schemas.microsoft.com/office/drawing/2014/main" id="{30ED159A-DB15-E3E7-5B83-536FB9DFB719}"/>
              </a:ext>
            </a:extLst>
          </p:cNvPr>
          <p:cNvSpPr txBox="1"/>
          <p:nvPr/>
        </p:nvSpPr>
        <p:spPr>
          <a:xfrm>
            <a:off x="584766" y="1898547"/>
            <a:ext cx="11607233" cy="7617430"/>
          </a:xfrm>
          <a:prstGeom prst="rect">
            <a:avLst/>
          </a:prstGeom>
          <a:noFill/>
          <a:ln>
            <a:noFill/>
          </a:ln>
        </p:spPr>
        <p:txBody>
          <a:bodyPr spcFirstLastPara="1" wrap="square" lIns="91425" tIns="45700" rIns="91425" bIns="45700" anchor="t" anchorCtr="0">
            <a:spAutoFit/>
          </a:bodyPr>
          <a:lstStyle/>
          <a:p>
            <a:pPr marL="6350" lvl="0">
              <a:spcAft>
                <a:spcPts val="1800"/>
              </a:spcAft>
              <a:buClr>
                <a:srgbClr val="1E5082"/>
              </a:buClr>
              <a:buSzPts val="2700"/>
            </a:pPr>
            <a:r>
              <a:rPr lang="en-US" sz="2700" b="1" i="0" u="sng" strike="noStrike" cap="none" dirty="0">
                <a:solidFill>
                  <a:srgbClr val="1E5082"/>
                </a:solidFill>
                <a:latin typeface="Helvetica Neue"/>
                <a:ea typeface="Helvetica Neue"/>
                <a:cs typeface="Helvetica Neue"/>
                <a:sym typeface="Helvetica Neue"/>
              </a:rPr>
              <a:t>GEO GLAM</a:t>
            </a:r>
          </a:p>
          <a:p>
            <a:pPr marL="342900" lvl="0" indent="-336550">
              <a:spcAft>
                <a:spcPts val="1800"/>
              </a:spcAft>
              <a:buClr>
                <a:srgbClr val="1E5082"/>
              </a:buClr>
              <a:buSzPts val="2700"/>
              <a:buFont typeface="Arial"/>
              <a:buChar char="•"/>
            </a:pPr>
            <a:r>
              <a:rPr lang="en-US" sz="2700" dirty="0">
                <a:solidFill>
                  <a:srgbClr val="1E5082"/>
                </a:solidFill>
                <a:latin typeface="Helvetica Neue"/>
                <a:ea typeface="Helvetica Neue"/>
                <a:cs typeface="Helvetica Neue"/>
                <a:sym typeface="Helvetica Neue"/>
              </a:rPr>
              <a:t>S</a:t>
            </a:r>
            <a:r>
              <a:rPr lang="en-US" sz="2700" i="0" u="none" strike="noStrike" cap="none" dirty="0">
                <a:solidFill>
                  <a:srgbClr val="1E5082"/>
                </a:solidFill>
                <a:latin typeface="Helvetica Neue"/>
                <a:ea typeface="Helvetica Neue"/>
                <a:cs typeface="Helvetica Neue"/>
                <a:sym typeface="Helvetica Neue"/>
              </a:rPr>
              <a:t>tandard methods for monitoring agricultural production </a:t>
            </a:r>
          </a:p>
          <a:p>
            <a:pPr marL="6350" lvl="0">
              <a:spcAft>
                <a:spcPts val="1800"/>
              </a:spcAft>
              <a:buClr>
                <a:srgbClr val="1E5082"/>
              </a:buClr>
              <a:buSzPts val="2700"/>
            </a:pPr>
            <a:r>
              <a:rPr lang="en-US" sz="2700" b="1" i="0" u="sng" strike="noStrike" cap="none" dirty="0">
                <a:solidFill>
                  <a:srgbClr val="1E5082"/>
                </a:solidFill>
                <a:latin typeface="Helvetica Neue"/>
                <a:ea typeface="Helvetica Neue"/>
                <a:cs typeface="Helvetica Neue"/>
                <a:sym typeface="Helvetica Neue"/>
              </a:rPr>
              <a:t>GFOI</a:t>
            </a:r>
          </a:p>
          <a:p>
            <a:pPr marL="342900" indent="-336550">
              <a:spcAft>
                <a:spcPts val="1800"/>
              </a:spcAft>
              <a:buClr>
                <a:srgbClr val="1E5082"/>
              </a:buClr>
              <a:buSzPts val="2700"/>
              <a:buFont typeface="Arial"/>
              <a:buChar char="•"/>
            </a:pPr>
            <a:r>
              <a:rPr lang="en-US" sz="2700" dirty="0">
                <a:solidFill>
                  <a:srgbClr val="1E5082"/>
                </a:solidFill>
                <a:latin typeface="Helvetica Neue"/>
                <a:sym typeface="Helvetica Neue"/>
              </a:rPr>
              <a:t>Protocols for measuring changes in forest cover – REDD+</a:t>
            </a:r>
          </a:p>
          <a:p>
            <a:pPr marL="6350" marR="0" lvl="0" algn="l" rtl="0">
              <a:spcAft>
                <a:spcPts val="1800"/>
              </a:spcAft>
              <a:buClr>
                <a:srgbClr val="1E5082"/>
              </a:buClr>
              <a:buSzPts val="2700"/>
            </a:pPr>
            <a:r>
              <a:rPr lang="en-US" sz="2700" b="1" u="sng" dirty="0">
                <a:solidFill>
                  <a:srgbClr val="1E5082"/>
                </a:solidFill>
                <a:latin typeface="Helvetica Neue"/>
                <a:ea typeface="Helvetica Neue"/>
                <a:cs typeface="Helvetica Neue"/>
                <a:sym typeface="Helvetica Neue"/>
              </a:rPr>
              <a:t>GEO LDN</a:t>
            </a:r>
          </a:p>
          <a:p>
            <a:pPr marL="463550" indent="-457200">
              <a:spcAft>
                <a:spcPts val="1800"/>
              </a:spcAft>
              <a:buClr>
                <a:srgbClr val="1E5082"/>
              </a:buClr>
              <a:buSzPts val="2700"/>
              <a:buFont typeface="Arial" panose="020B0604020202020204" pitchFamily="34" charset="0"/>
              <a:buChar char="•"/>
            </a:pPr>
            <a:r>
              <a:rPr lang="en-US" sz="2700" dirty="0">
                <a:solidFill>
                  <a:srgbClr val="1E5082"/>
                </a:solidFill>
                <a:latin typeface="Helvetica Neue"/>
                <a:sym typeface="Helvetica Neue"/>
              </a:rPr>
              <a:t>Defined minimum standards for data quality for countries – 15.3.1</a:t>
            </a:r>
          </a:p>
          <a:p>
            <a:pPr marL="463550" indent="-457200">
              <a:spcAft>
                <a:spcPts val="1800"/>
              </a:spcAft>
              <a:buClr>
                <a:srgbClr val="1E5082"/>
              </a:buClr>
              <a:buSzPts val="2700"/>
              <a:buFont typeface="Arial" panose="020B0604020202020204" pitchFamily="34" charset="0"/>
              <a:buChar char="•"/>
            </a:pPr>
            <a:r>
              <a:rPr lang="en-US" sz="2700" dirty="0">
                <a:solidFill>
                  <a:srgbClr val="1E5082"/>
                </a:solidFill>
                <a:latin typeface="Helvetica Neue"/>
                <a:sym typeface="Helvetica Neue"/>
              </a:rPr>
              <a:t>Promoting the </a:t>
            </a:r>
            <a:r>
              <a:rPr lang="en-US" sz="2700" dirty="0" err="1">
                <a:solidFill>
                  <a:srgbClr val="1E5082"/>
                </a:solidFill>
                <a:latin typeface="Helvetica Neue"/>
                <a:sym typeface="Helvetica Neue"/>
              </a:rPr>
              <a:t>Trends.Earth</a:t>
            </a:r>
            <a:r>
              <a:rPr lang="en-US" sz="2700" dirty="0">
                <a:solidFill>
                  <a:srgbClr val="1E5082"/>
                </a:solidFill>
                <a:latin typeface="Helvetica Neue"/>
                <a:sym typeface="Helvetica Neue"/>
              </a:rPr>
              <a:t> platform as a common tool, countries can access global datasets, or insert their own. </a:t>
            </a:r>
          </a:p>
          <a:p>
            <a:pPr marL="6350" marR="0" lvl="0" algn="l" rtl="0">
              <a:spcAft>
                <a:spcPts val="1800"/>
              </a:spcAft>
              <a:buClr>
                <a:srgbClr val="1E5082"/>
              </a:buClr>
              <a:buSzPts val="2700"/>
            </a:pPr>
            <a:endParaRPr lang="en-US" sz="2700" b="1" u="sng" dirty="0">
              <a:solidFill>
                <a:srgbClr val="1E5082"/>
              </a:solidFill>
              <a:latin typeface="Helvetica Neue"/>
              <a:ea typeface="Helvetica Neue"/>
              <a:cs typeface="Helvetica Neue"/>
              <a:sym typeface="Helvetica Neue"/>
            </a:endParaRPr>
          </a:p>
          <a:p>
            <a:pPr marL="6350" marR="0" lvl="0" algn="l" rtl="0">
              <a:spcAft>
                <a:spcPts val="1800"/>
              </a:spcAft>
              <a:buClr>
                <a:srgbClr val="1E5082"/>
              </a:buClr>
              <a:buSzPts val="2700"/>
            </a:pPr>
            <a:endParaRPr lang="en-US" sz="2700" b="1" u="sng" dirty="0">
              <a:solidFill>
                <a:srgbClr val="1E5082"/>
              </a:solidFill>
              <a:latin typeface="Helvetica Neue"/>
              <a:ea typeface="Helvetica Neue"/>
              <a:cs typeface="Helvetica Neue"/>
              <a:sym typeface="Helvetica Neue"/>
            </a:endParaRPr>
          </a:p>
          <a:p>
            <a:pPr marL="6350" marR="0" lvl="0" algn="l" rtl="0">
              <a:spcAft>
                <a:spcPts val="1800"/>
              </a:spcAft>
              <a:buClr>
                <a:srgbClr val="1E5082"/>
              </a:buClr>
              <a:buSzPts val="2700"/>
            </a:pPr>
            <a:endParaRPr lang="en-US" sz="2700" b="1" u="sng" dirty="0">
              <a:solidFill>
                <a:srgbClr val="1E5082"/>
              </a:solidFill>
              <a:latin typeface="Helvetica Neue"/>
              <a:ea typeface="Helvetica Neue"/>
              <a:cs typeface="Helvetica Neue"/>
              <a:sym typeface="Helvetica Neue"/>
            </a:endParaRPr>
          </a:p>
          <a:p>
            <a:pPr marL="6350" marR="0" lvl="0" algn="l" rtl="0">
              <a:spcAft>
                <a:spcPts val="1800"/>
              </a:spcAft>
              <a:buClr>
                <a:srgbClr val="1E5082"/>
              </a:buClr>
              <a:buSzPts val="2700"/>
            </a:pPr>
            <a:endParaRPr lang="en-US" sz="2700" b="1" i="0" u="sng" strike="noStrike" cap="none" dirty="0">
              <a:solidFill>
                <a:srgbClr val="1E5082"/>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45346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
          <p:cNvSpPr/>
          <p:nvPr/>
        </p:nvSpPr>
        <p:spPr>
          <a:xfrm rot="-5400000">
            <a:off x="-1182004" y="-3931015"/>
            <a:ext cx="13767" cy="10134008"/>
          </a:xfrm>
          <a:prstGeom prst="rect">
            <a:avLst/>
          </a:prstGeom>
          <a:solidFill>
            <a:srgbClr val="1E5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8" name="Google Shape;378;p3"/>
          <p:cNvPicPr preferRelativeResize="0"/>
          <p:nvPr/>
        </p:nvPicPr>
        <p:blipFill rotWithShape="1">
          <a:blip r:embed="rId3">
            <a:alphaModFix/>
          </a:blip>
          <a:srcRect/>
          <a:stretch/>
        </p:blipFill>
        <p:spPr>
          <a:xfrm>
            <a:off x="2551237" y="549181"/>
            <a:ext cx="2018797" cy="1075468"/>
          </a:xfrm>
          <a:prstGeom prst="rect">
            <a:avLst/>
          </a:prstGeom>
          <a:noFill/>
          <a:ln>
            <a:noFill/>
          </a:ln>
        </p:spPr>
      </p:pic>
      <p:sp>
        <p:nvSpPr>
          <p:cNvPr id="382" name="Google Shape;382;p3"/>
          <p:cNvSpPr txBox="1"/>
          <p:nvPr/>
        </p:nvSpPr>
        <p:spPr>
          <a:xfrm>
            <a:off x="8761079" y="2902023"/>
            <a:ext cx="2394898" cy="232949"/>
          </a:xfrm>
          <a:prstGeom prst="rect">
            <a:avLst/>
          </a:prstGeom>
          <a:noFill/>
          <a:ln>
            <a:noFill/>
          </a:ln>
        </p:spPr>
        <p:txBody>
          <a:bodyPr spcFirstLastPara="1" wrap="square" lIns="0" tIns="0" rIns="0" bIns="0" anchor="t" anchorCtr="0">
            <a:spAutoFit/>
          </a:bodyPr>
          <a:lstStyle/>
          <a:p>
            <a:pPr marL="0" marR="0" lvl="0" indent="0" algn="l" rtl="0">
              <a:lnSpc>
                <a:spcPct val="170250"/>
              </a:lnSpc>
              <a:spcBef>
                <a:spcPts val="0"/>
              </a:spcBef>
              <a:spcAft>
                <a:spcPts val="0"/>
              </a:spcAft>
              <a:buNone/>
            </a:pPr>
            <a:endParaRPr sz="1200">
              <a:solidFill>
                <a:schemeClr val="dk1"/>
              </a:solidFill>
              <a:latin typeface="Calibri"/>
              <a:ea typeface="Calibri"/>
              <a:cs typeface="Calibri"/>
              <a:sym typeface="Calibri"/>
            </a:endParaRPr>
          </a:p>
        </p:txBody>
      </p:sp>
      <p:sp>
        <p:nvSpPr>
          <p:cNvPr id="386" name="Google Shape;386;p3"/>
          <p:cNvSpPr txBox="1"/>
          <p:nvPr/>
        </p:nvSpPr>
        <p:spPr>
          <a:xfrm>
            <a:off x="8447811" y="5957148"/>
            <a:ext cx="1917308" cy="194477"/>
          </a:xfrm>
          <a:prstGeom prst="rect">
            <a:avLst/>
          </a:prstGeom>
          <a:noFill/>
          <a:ln>
            <a:noFill/>
          </a:ln>
        </p:spPr>
        <p:txBody>
          <a:bodyPr spcFirstLastPara="1" wrap="square" lIns="0" tIns="0" rIns="0" bIns="0" anchor="t" anchorCtr="0">
            <a:spAutoFit/>
          </a:bodyPr>
          <a:lstStyle/>
          <a:p>
            <a:pPr marL="0" marR="0" lvl="0" indent="0" algn="l" rtl="0">
              <a:lnSpc>
                <a:spcPct val="136250"/>
              </a:lnSpc>
              <a:spcBef>
                <a:spcPts val="0"/>
              </a:spcBef>
              <a:spcAft>
                <a:spcPts val="0"/>
              </a:spcAft>
              <a:buNone/>
            </a:pPr>
            <a:endParaRPr sz="1200">
              <a:solidFill>
                <a:schemeClr val="dk1"/>
              </a:solidFill>
              <a:latin typeface="Calibri"/>
              <a:ea typeface="Calibri"/>
              <a:cs typeface="Calibri"/>
              <a:sym typeface="Calibri"/>
            </a:endParaRPr>
          </a:p>
        </p:txBody>
      </p:sp>
      <p:sp>
        <p:nvSpPr>
          <p:cNvPr id="387" name="Google Shape;387;p3"/>
          <p:cNvSpPr txBox="1"/>
          <p:nvPr/>
        </p:nvSpPr>
        <p:spPr>
          <a:xfrm>
            <a:off x="4050490" y="4696901"/>
            <a:ext cx="2394898" cy="290657"/>
          </a:xfrm>
          <a:prstGeom prst="rect">
            <a:avLst/>
          </a:prstGeom>
          <a:noFill/>
          <a:ln>
            <a:noFill/>
          </a:ln>
        </p:spPr>
        <p:txBody>
          <a:bodyPr spcFirstLastPara="1" wrap="square" lIns="0" tIns="0" rIns="0" bIns="0" anchor="t" anchorCtr="0">
            <a:spAutoFit/>
          </a:bodyPr>
          <a:lstStyle/>
          <a:p>
            <a:pPr marL="0" marR="0" lvl="0" indent="0" algn="l" rtl="0">
              <a:lnSpc>
                <a:spcPct val="220000"/>
              </a:lnSpc>
              <a:spcBef>
                <a:spcPts val="0"/>
              </a:spcBef>
              <a:spcAft>
                <a:spcPts val="0"/>
              </a:spcAft>
              <a:buNone/>
            </a:pPr>
            <a:endParaRPr sz="1200" b="1">
              <a:solidFill>
                <a:schemeClr val="dk1"/>
              </a:solidFill>
              <a:latin typeface="Helvetica Neue"/>
              <a:ea typeface="Helvetica Neue"/>
              <a:cs typeface="Helvetica Neue"/>
              <a:sym typeface="Helvetica Neue"/>
            </a:endParaRPr>
          </a:p>
        </p:txBody>
      </p:sp>
      <p:sp>
        <p:nvSpPr>
          <p:cNvPr id="391" name="Google Shape;391;p3"/>
          <p:cNvSpPr txBox="1"/>
          <p:nvPr/>
        </p:nvSpPr>
        <p:spPr>
          <a:xfrm>
            <a:off x="3704847" y="744385"/>
            <a:ext cx="7451130" cy="76944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5000" b="1" dirty="0">
                <a:solidFill>
                  <a:srgbClr val="1E5081"/>
                </a:solidFill>
                <a:latin typeface="Helvetica Neue"/>
                <a:ea typeface="Helvetica Neue"/>
                <a:cs typeface="Helvetica Neue"/>
                <a:sym typeface="Helvetica Neue"/>
              </a:rPr>
              <a:t> </a:t>
            </a:r>
            <a:r>
              <a:rPr lang="en-US" sz="4400" b="1" dirty="0" err="1">
                <a:solidFill>
                  <a:srgbClr val="1E5081"/>
                </a:solidFill>
                <a:latin typeface="Helvetica Neue"/>
                <a:ea typeface="Helvetica Neue"/>
                <a:cs typeface="Helvetica Neue"/>
                <a:sym typeface="Helvetica Neue"/>
              </a:rPr>
              <a:t>Programmes</a:t>
            </a:r>
            <a:r>
              <a:rPr lang="en-US" sz="4400" b="1" dirty="0">
                <a:solidFill>
                  <a:srgbClr val="1E5081"/>
                </a:solidFill>
                <a:latin typeface="Helvetica Neue"/>
                <a:ea typeface="Helvetica Neue"/>
                <a:cs typeface="Helvetica Neue"/>
                <a:sym typeface="Helvetica Neue"/>
              </a:rPr>
              <a:t>: GEO GLAM</a:t>
            </a:r>
            <a:endParaRPr dirty="0"/>
          </a:p>
        </p:txBody>
      </p:sp>
      <p:sp>
        <p:nvSpPr>
          <p:cNvPr id="3" name="TextBox 2">
            <a:extLst>
              <a:ext uri="{FF2B5EF4-FFF2-40B4-BE49-F238E27FC236}">
                <a16:creationId xmlns:a16="http://schemas.microsoft.com/office/drawing/2014/main" id="{F4EB76CE-492D-BA52-6FFF-66F2764F767D}"/>
              </a:ext>
            </a:extLst>
          </p:cNvPr>
          <p:cNvSpPr txBox="1"/>
          <p:nvPr/>
        </p:nvSpPr>
        <p:spPr>
          <a:xfrm>
            <a:off x="1826881" y="5456917"/>
            <a:ext cx="8966200" cy="1231106"/>
          </a:xfrm>
          <a:prstGeom prst="rect">
            <a:avLst/>
          </a:prstGeom>
          <a:noFill/>
        </p:spPr>
        <p:txBody>
          <a:bodyPr wrap="square" rtlCol="0">
            <a:spAutoFit/>
          </a:bodyPr>
          <a:lstStyle/>
          <a:p>
            <a:pPr algn="ct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Governance of the data: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Every agency keeps ownership of the data they produce but the cooperation allows to produce a high quality, transparent, trusted and “neutral” product.</a:t>
            </a:r>
          </a:p>
          <a:p>
            <a:endParaRPr lang="LID4096" dirty="0"/>
          </a:p>
        </p:txBody>
      </p:sp>
      <p:pic>
        <p:nvPicPr>
          <p:cNvPr id="6" name="Picture 5" descr="Diagram&#10;&#10;Description automatically generated with medium confidence">
            <a:extLst>
              <a:ext uri="{FF2B5EF4-FFF2-40B4-BE49-F238E27FC236}">
                <a16:creationId xmlns:a16="http://schemas.microsoft.com/office/drawing/2014/main" id="{6EA1C77B-0418-7E14-7F16-C4C8F6437D95}"/>
              </a:ext>
            </a:extLst>
          </p:cNvPr>
          <p:cNvPicPr>
            <a:picLocks noChangeAspect="1"/>
          </p:cNvPicPr>
          <p:nvPr/>
        </p:nvPicPr>
        <p:blipFill>
          <a:blip r:embed="rId4"/>
          <a:stretch>
            <a:fillRect/>
          </a:stretch>
        </p:blipFill>
        <p:spPr>
          <a:xfrm>
            <a:off x="1257300" y="1738483"/>
            <a:ext cx="9535781" cy="3362909"/>
          </a:xfrm>
          <a:prstGeom prst="rect">
            <a:avLst/>
          </a:prstGeom>
        </p:spPr>
      </p:pic>
    </p:spTree>
    <p:extLst>
      <p:ext uri="{BB962C8B-B14F-4D97-AF65-F5344CB8AC3E}">
        <p14:creationId xmlns:p14="http://schemas.microsoft.com/office/powerpoint/2010/main" val="677970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
          <p:cNvSpPr/>
          <p:nvPr/>
        </p:nvSpPr>
        <p:spPr>
          <a:xfrm rot="-5400000">
            <a:off x="-6885" y="-3931014"/>
            <a:ext cx="13767" cy="10134008"/>
          </a:xfrm>
          <a:prstGeom prst="rect">
            <a:avLst/>
          </a:prstGeom>
          <a:solidFill>
            <a:srgbClr val="1E5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8" name="Google Shape;378;p3"/>
          <p:cNvPicPr preferRelativeResize="0"/>
          <p:nvPr/>
        </p:nvPicPr>
        <p:blipFill rotWithShape="1">
          <a:blip r:embed="rId3">
            <a:alphaModFix/>
          </a:blip>
          <a:srcRect/>
          <a:stretch/>
        </p:blipFill>
        <p:spPr>
          <a:xfrm>
            <a:off x="5356782" y="539309"/>
            <a:ext cx="2018797" cy="1075468"/>
          </a:xfrm>
          <a:prstGeom prst="rect">
            <a:avLst/>
          </a:prstGeom>
          <a:noFill/>
          <a:ln>
            <a:noFill/>
          </a:ln>
        </p:spPr>
      </p:pic>
      <p:grpSp>
        <p:nvGrpSpPr>
          <p:cNvPr id="379" name="Google Shape;379;p3"/>
          <p:cNvGrpSpPr/>
          <p:nvPr/>
        </p:nvGrpSpPr>
        <p:grpSpPr>
          <a:xfrm>
            <a:off x="6037535" y="3924967"/>
            <a:ext cx="2743309" cy="2085162"/>
            <a:chOff x="-657292" y="-302981"/>
            <a:chExt cx="5486618" cy="4170323"/>
          </a:xfrm>
        </p:grpSpPr>
        <p:sp>
          <p:nvSpPr>
            <p:cNvPr id="380" name="Google Shape;380;p3"/>
            <p:cNvSpPr txBox="1"/>
            <p:nvPr/>
          </p:nvSpPr>
          <p:spPr>
            <a:xfrm>
              <a:off x="39530" y="-302981"/>
              <a:ext cx="4789796" cy="3847207"/>
            </a:xfrm>
            <a:prstGeom prst="rect">
              <a:avLst/>
            </a:prstGeom>
            <a:noFill/>
            <a:ln>
              <a:noFill/>
            </a:ln>
          </p:spPr>
          <p:txBody>
            <a:bodyPr spcFirstLastPara="1" wrap="square" lIns="0" tIns="0" rIns="0" bIns="0" anchor="t" anchorCtr="0">
              <a:spAutoFit/>
            </a:bodyPr>
            <a:lstStyle/>
            <a:p>
              <a:pPr marL="0" marR="0" lvl="0" indent="0" algn="ctr" rtl="0">
                <a:lnSpc>
                  <a:spcPct val="131176"/>
                </a:lnSpc>
                <a:spcBef>
                  <a:spcPts val="0"/>
                </a:spcBef>
                <a:spcAft>
                  <a:spcPts val="0"/>
                </a:spcAft>
                <a:buNone/>
              </a:pPr>
              <a:r>
                <a:rPr lang="en-US" sz="3400" b="1">
                  <a:solidFill>
                    <a:srgbClr val="1E5082"/>
                  </a:solidFill>
                  <a:latin typeface="Helvetica Neue"/>
                  <a:ea typeface="Helvetica Neue"/>
                  <a:cs typeface="Helvetica Neue"/>
                  <a:sym typeface="Helvetica Neue"/>
                </a:rPr>
                <a:t>2021</a:t>
              </a:r>
              <a:endParaRPr sz="3431" b="1">
                <a:solidFill>
                  <a:srgbClr val="1E5082"/>
                </a:solidFill>
                <a:latin typeface="Helvetica Neue"/>
                <a:ea typeface="Helvetica Neue"/>
                <a:cs typeface="Helvetica Neue"/>
                <a:sym typeface="Helvetica Neue"/>
              </a:endParaRPr>
            </a:p>
            <a:p>
              <a:pPr marL="0" marR="0" lvl="0" indent="0" algn="ctr" rtl="0">
                <a:lnSpc>
                  <a:spcPct val="60565"/>
                </a:lnSpc>
                <a:spcBef>
                  <a:spcPts val="0"/>
                </a:spcBef>
                <a:spcAft>
                  <a:spcPts val="0"/>
                </a:spcAft>
                <a:buNone/>
              </a:pPr>
              <a:endParaRPr sz="3431" b="1">
                <a:solidFill>
                  <a:srgbClr val="1E5082"/>
                </a:solidFill>
                <a:latin typeface="Helvetica Neue"/>
                <a:ea typeface="Helvetica Neue"/>
                <a:cs typeface="Helvetica Neue"/>
                <a:sym typeface="Helvetica Neue"/>
              </a:endParaRPr>
            </a:p>
            <a:p>
              <a:pPr marL="0" marR="0" lvl="0" indent="0" algn="ctr" rtl="0">
                <a:lnSpc>
                  <a:spcPct val="115444"/>
                </a:lnSpc>
                <a:spcBef>
                  <a:spcPts val="0"/>
                </a:spcBef>
                <a:spcAft>
                  <a:spcPts val="0"/>
                </a:spcAft>
                <a:buNone/>
              </a:pPr>
              <a:r>
                <a:rPr lang="en-US" sz="1800" b="1">
                  <a:solidFill>
                    <a:srgbClr val="1E5082"/>
                  </a:solidFill>
                  <a:latin typeface="Helvetica Neue"/>
                  <a:ea typeface="Helvetica Neue"/>
                  <a:cs typeface="Helvetica Neue"/>
                  <a:sym typeface="Helvetica Neue"/>
                </a:rPr>
                <a:t>18 COUNTRIES</a:t>
              </a:r>
              <a:endParaRPr/>
            </a:p>
            <a:p>
              <a:pPr marL="0" marR="0" lvl="0" indent="0" algn="ctr" rtl="0">
                <a:lnSpc>
                  <a:spcPct val="115444"/>
                </a:lnSpc>
                <a:spcBef>
                  <a:spcPts val="0"/>
                </a:spcBef>
                <a:spcAft>
                  <a:spcPts val="0"/>
                </a:spcAft>
                <a:buNone/>
              </a:pPr>
              <a:endParaRPr sz="1800" b="1">
                <a:solidFill>
                  <a:srgbClr val="1E5082"/>
                </a:solidFill>
                <a:latin typeface="Helvetica Neue"/>
                <a:ea typeface="Helvetica Neue"/>
                <a:cs typeface="Helvetica Neue"/>
                <a:sym typeface="Helvetica Neue"/>
              </a:endParaRPr>
            </a:p>
            <a:p>
              <a:pPr marL="0" marR="0" lvl="0" indent="0" algn="ctr" rtl="0">
                <a:lnSpc>
                  <a:spcPct val="115444"/>
                </a:lnSpc>
                <a:spcBef>
                  <a:spcPts val="0"/>
                </a:spcBef>
                <a:spcAft>
                  <a:spcPts val="0"/>
                </a:spcAft>
                <a:buNone/>
              </a:pPr>
              <a:r>
                <a:rPr lang="en-US" sz="1800" b="1">
                  <a:solidFill>
                    <a:srgbClr val="1E5082"/>
                  </a:solidFill>
                  <a:latin typeface="Helvetica Neue"/>
                  <a:ea typeface="Helvetica Neue"/>
                  <a:cs typeface="Helvetica Neue"/>
                  <a:sym typeface="Helvetica Neue"/>
                </a:rPr>
                <a:t>$3m (50% cash)</a:t>
              </a:r>
              <a:endParaRPr/>
            </a:p>
            <a:p>
              <a:pPr marL="0" marR="0" lvl="0" indent="0" algn="ctr" rtl="0">
                <a:lnSpc>
                  <a:spcPct val="115444"/>
                </a:lnSpc>
                <a:spcBef>
                  <a:spcPts val="0"/>
                </a:spcBef>
                <a:spcAft>
                  <a:spcPts val="0"/>
                </a:spcAft>
                <a:buNone/>
              </a:pPr>
              <a:r>
                <a:rPr lang="en-US" sz="1800" b="1">
                  <a:solidFill>
                    <a:srgbClr val="1E5082"/>
                  </a:solidFill>
                  <a:latin typeface="Helvetica Neue"/>
                  <a:ea typeface="Helvetica Neue"/>
                  <a:cs typeface="Helvetica Neue"/>
                  <a:sym typeface="Helvetica Neue"/>
                </a:rPr>
                <a:t> +$1m cap dev</a:t>
              </a:r>
              <a:endParaRPr/>
            </a:p>
          </p:txBody>
        </p:sp>
        <p:sp>
          <p:nvSpPr>
            <p:cNvPr id="381" name="Google Shape;381;p3"/>
            <p:cNvSpPr txBox="1"/>
            <p:nvPr/>
          </p:nvSpPr>
          <p:spPr>
            <a:xfrm>
              <a:off x="-657292" y="3286028"/>
              <a:ext cx="4789796" cy="581314"/>
            </a:xfrm>
            <a:prstGeom prst="rect">
              <a:avLst/>
            </a:prstGeom>
            <a:noFill/>
            <a:ln>
              <a:noFill/>
            </a:ln>
          </p:spPr>
          <p:txBody>
            <a:bodyPr spcFirstLastPara="1" wrap="square" lIns="0" tIns="0" rIns="0" bIns="0" anchor="t" anchorCtr="0">
              <a:spAutoFit/>
            </a:bodyPr>
            <a:lstStyle/>
            <a:p>
              <a:pPr marL="0" marR="0" lvl="0" indent="0" algn="l" rtl="0">
                <a:lnSpc>
                  <a:spcPct val="220000"/>
                </a:lnSpc>
                <a:spcBef>
                  <a:spcPts val="0"/>
                </a:spcBef>
                <a:spcAft>
                  <a:spcPts val="0"/>
                </a:spcAft>
                <a:buNone/>
              </a:pPr>
              <a:endParaRPr sz="1200" b="1">
                <a:solidFill>
                  <a:schemeClr val="dk1"/>
                </a:solidFill>
                <a:latin typeface="Helvetica Neue"/>
                <a:ea typeface="Helvetica Neue"/>
                <a:cs typeface="Helvetica Neue"/>
                <a:sym typeface="Helvetica Neue"/>
              </a:endParaRPr>
            </a:p>
          </p:txBody>
        </p:sp>
      </p:grpSp>
      <p:sp>
        <p:nvSpPr>
          <p:cNvPr id="382" name="Google Shape;382;p3"/>
          <p:cNvSpPr txBox="1"/>
          <p:nvPr/>
        </p:nvSpPr>
        <p:spPr>
          <a:xfrm>
            <a:off x="8761079" y="2902023"/>
            <a:ext cx="2394898" cy="232949"/>
          </a:xfrm>
          <a:prstGeom prst="rect">
            <a:avLst/>
          </a:prstGeom>
          <a:noFill/>
          <a:ln>
            <a:noFill/>
          </a:ln>
        </p:spPr>
        <p:txBody>
          <a:bodyPr spcFirstLastPara="1" wrap="square" lIns="0" tIns="0" rIns="0" bIns="0" anchor="t" anchorCtr="0">
            <a:spAutoFit/>
          </a:bodyPr>
          <a:lstStyle/>
          <a:p>
            <a:pPr marL="0" marR="0" lvl="0" indent="0" algn="l" rtl="0">
              <a:lnSpc>
                <a:spcPct val="170250"/>
              </a:lnSpc>
              <a:spcBef>
                <a:spcPts val="0"/>
              </a:spcBef>
              <a:spcAft>
                <a:spcPts val="0"/>
              </a:spcAft>
              <a:buNone/>
            </a:pPr>
            <a:endParaRPr sz="1200">
              <a:solidFill>
                <a:schemeClr val="dk1"/>
              </a:solidFill>
              <a:latin typeface="Calibri"/>
              <a:ea typeface="Calibri"/>
              <a:cs typeface="Calibri"/>
              <a:sym typeface="Calibri"/>
            </a:endParaRPr>
          </a:p>
        </p:txBody>
      </p:sp>
      <p:grpSp>
        <p:nvGrpSpPr>
          <p:cNvPr id="383" name="Google Shape;383;p3"/>
          <p:cNvGrpSpPr/>
          <p:nvPr/>
        </p:nvGrpSpPr>
        <p:grpSpPr>
          <a:xfrm>
            <a:off x="551055" y="3947378"/>
            <a:ext cx="2898707" cy="1919756"/>
            <a:chOff x="-519512" y="-190021"/>
            <a:chExt cx="5797415" cy="3839512"/>
          </a:xfrm>
        </p:grpSpPr>
        <p:sp>
          <p:nvSpPr>
            <p:cNvPr id="384" name="Google Shape;384;p3"/>
            <p:cNvSpPr txBox="1"/>
            <p:nvPr/>
          </p:nvSpPr>
          <p:spPr>
            <a:xfrm>
              <a:off x="-519512" y="-190021"/>
              <a:ext cx="5277903" cy="3839512"/>
            </a:xfrm>
            <a:prstGeom prst="rect">
              <a:avLst/>
            </a:prstGeom>
            <a:noFill/>
            <a:ln>
              <a:noFill/>
            </a:ln>
          </p:spPr>
          <p:txBody>
            <a:bodyPr spcFirstLastPara="1" wrap="square" lIns="0" tIns="0" rIns="0" bIns="0" anchor="t" anchorCtr="0">
              <a:spAutoFit/>
            </a:bodyPr>
            <a:lstStyle/>
            <a:p>
              <a:pPr marL="0" marR="0" lvl="0" indent="0" algn="ctr" rtl="0">
                <a:lnSpc>
                  <a:spcPct val="130535"/>
                </a:lnSpc>
                <a:spcBef>
                  <a:spcPts val="0"/>
                </a:spcBef>
                <a:spcAft>
                  <a:spcPts val="0"/>
                </a:spcAft>
                <a:buNone/>
              </a:pPr>
              <a:r>
                <a:rPr lang="en-US" sz="3550" b="1">
                  <a:solidFill>
                    <a:srgbClr val="1E5082"/>
                  </a:solidFill>
                  <a:latin typeface="Helvetica Neue"/>
                  <a:ea typeface="Helvetica Neue"/>
                  <a:cs typeface="Helvetica Neue"/>
                  <a:sym typeface="Helvetica Neue"/>
                </a:rPr>
                <a:t>2019</a:t>
              </a:r>
              <a:endParaRPr/>
            </a:p>
            <a:p>
              <a:pPr marL="0" marR="0" lvl="0" indent="0" algn="ctr" rtl="0">
                <a:lnSpc>
                  <a:spcPct val="59736"/>
                </a:lnSpc>
                <a:spcBef>
                  <a:spcPts val="0"/>
                </a:spcBef>
                <a:spcAft>
                  <a:spcPts val="0"/>
                </a:spcAft>
                <a:buNone/>
              </a:pPr>
              <a:endParaRPr sz="3564" b="1">
                <a:solidFill>
                  <a:srgbClr val="1E5082"/>
                </a:solidFill>
                <a:latin typeface="Helvetica Neue"/>
                <a:ea typeface="Helvetica Neue"/>
                <a:cs typeface="Helvetica Neue"/>
                <a:sym typeface="Helvetica Neue"/>
              </a:endParaRPr>
            </a:p>
            <a:p>
              <a:pPr marL="0" marR="0" lvl="0" indent="0" algn="ctr" rtl="0">
                <a:lnSpc>
                  <a:spcPct val="118277"/>
                </a:lnSpc>
                <a:spcBef>
                  <a:spcPts val="0"/>
                </a:spcBef>
                <a:spcAft>
                  <a:spcPts val="0"/>
                </a:spcAft>
                <a:buNone/>
              </a:pPr>
              <a:r>
                <a:rPr lang="en-US" sz="1800" b="1">
                  <a:solidFill>
                    <a:srgbClr val="1E5082"/>
                  </a:solidFill>
                  <a:latin typeface="Helvetica Neue"/>
                  <a:ea typeface="Helvetica Neue"/>
                  <a:cs typeface="Helvetica Neue"/>
                  <a:sym typeface="Helvetica Neue"/>
                </a:rPr>
                <a:t>17 COUNTRIES</a:t>
              </a:r>
              <a:endParaRPr/>
            </a:p>
            <a:p>
              <a:pPr marL="0" marR="0" lvl="0" indent="0" algn="ctr" rtl="0">
                <a:lnSpc>
                  <a:spcPct val="118277"/>
                </a:lnSpc>
                <a:spcBef>
                  <a:spcPts val="0"/>
                </a:spcBef>
                <a:spcAft>
                  <a:spcPts val="0"/>
                </a:spcAft>
                <a:buNone/>
              </a:pPr>
              <a:endParaRPr sz="1800" b="1">
                <a:solidFill>
                  <a:srgbClr val="1E5082"/>
                </a:solidFill>
                <a:latin typeface="Helvetica Neue"/>
                <a:ea typeface="Helvetica Neue"/>
                <a:cs typeface="Helvetica Neue"/>
                <a:sym typeface="Helvetica Neue"/>
              </a:endParaRPr>
            </a:p>
            <a:p>
              <a:pPr marL="0" marR="0" lvl="0" indent="0" algn="ctr" rtl="0">
                <a:lnSpc>
                  <a:spcPct val="118277"/>
                </a:lnSpc>
                <a:spcBef>
                  <a:spcPts val="0"/>
                </a:spcBef>
                <a:spcAft>
                  <a:spcPts val="0"/>
                </a:spcAft>
                <a:buNone/>
              </a:pPr>
              <a:r>
                <a:rPr lang="en-US" sz="1800" b="1">
                  <a:solidFill>
                    <a:srgbClr val="1E5082"/>
                  </a:solidFill>
                  <a:latin typeface="Helvetica Neue"/>
                  <a:ea typeface="Helvetica Neue"/>
                  <a:cs typeface="Helvetica Neue"/>
                  <a:sym typeface="Helvetica Neue"/>
                </a:rPr>
                <a:t>$1.5m </a:t>
              </a:r>
              <a:br>
                <a:rPr lang="en-US" sz="1800" b="1">
                  <a:solidFill>
                    <a:srgbClr val="1E5082"/>
                  </a:solidFill>
                  <a:latin typeface="Helvetica Neue"/>
                  <a:ea typeface="Helvetica Neue"/>
                  <a:cs typeface="Helvetica Neue"/>
                  <a:sym typeface="Helvetica Neue"/>
                </a:rPr>
              </a:br>
              <a:r>
                <a:rPr lang="en-US" sz="1800" b="1">
                  <a:solidFill>
                    <a:srgbClr val="1E5082"/>
                  </a:solidFill>
                  <a:latin typeface="Helvetica Neue"/>
                  <a:ea typeface="Helvetica Neue"/>
                  <a:cs typeface="Helvetica Neue"/>
                  <a:sym typeface="Helvetica Neue"/>
                </a:rPr>
                <a:t>+ $1m cap dev</a:t>
              </a:r>
              <a:endParaRPr/>
            </a:p>
          </p:txBody>
        </p:sp>
        <p:sp>
          <p:nvSpPr>
            <p:cNvPr id="385" name="Google Shape;385;p3"/>
            <p:cNvSpPr txBox="1"/>
            <p:nvPr/>
          </p:nvSpPr>
          <p:spPr>
            <a:xfrm>
              <a:off x="0" y="2777929"/>
              <a:ext cx="5277903" cy="581314"/>
            </a:xfrm>
            <a:prstGeom prst="rect">
              <a:avLst/>
            </a:prstGeom>
            <a:noFill/>
            <a:ln>
              <a:noFill/>
            </a:ln>
          </p:spPr>
          <p:txBody>
            <a:bodyPr spcFirstLastPara="1" wrap="square" lIns="0" tIns="0" rIns="0" bIns="0" anchor="t" anchorCtr="0">
              <a:spAutoFit/>
            </a:bodyPr>
            <a:lstStyle/>
            <a:p>
              <a:pPr marL="0" marR="0" lvl="0" indent="0" algn="l" rtl="0">
                <a:lnSpc>
                  <a:spcPct val="220000"/>
                </a:lnSpc>
                <a:spcBef>
                  <a:spcPts val="0"/>
                </a:spcBef>
                <a:spcAft>
                  <a:spcPts val="0"/>
                </a:spcAft>
                <a:buNone/>
              </a:pPr>
              <a:endParaRPr sz="1200" b="1">
                <a:solidFill>
                  <a:srgbClr val="1E5082"/>
                </a:solidFill>
                <a:latin typeface="Helvetica Neue"/>
                <a:ea typeface="Helvetica Neue"/>
                <a:cs typeface="Helvetica Neue"/>
                <a:sym typeface="Helvetica Neue"/>
              </a:endParaRPr>
            </a:p>
          </p:txBody>
        </p:sp>
      </p:grpSp>
      <p:sp>
        <p:nvSpPr>
          <p:cNvPr id="386" name="Google Shape;386;p3"/>
          <p:cNvSpPr txBox="1"/>
          <p:nvPr/>
        </p:nvSpPr>
        <p:spPr>
          <a:xfrm>
            <a:off x="8447811" y="5957148"/>
            <a:ext cx="1917308" cy="194477"/>
          </a:xfrm>
          <a:prstGeom prst="rect">
            <a:avLst/>
          </a:prstGeom>
          <a:noFill/>
          <a:ln>
            <a:noFill/>
          </a:ln>
        </p:spPr>
        <p:txBody>
          <a:bodyPr spcFirstLastPara="1" wrap="square" lIns="0" tIns="0" rIns="0" bIns="0" anchor="t" anchorCtr="0">
            <a:spAutoFit/>
          </a:bodyPr>
          <a:lstStyle/>
          <a:p>
            <a:pPr marL="0" marR="0" lvl="0" indent="0" algn="l" rtl="0">
              <a:lnSpc>
                <a:spcPct val="136250"/>
              </a:lnSpc>
              <a:spcBef>
                <a:spcPts val="0"/>
              </a:spcBef>
              <a:spcAft>
                <a:spcPts val="0"/>
              </a:spcAft>
              <a:buNone/>
            </a:pPr>
            <a:endParaRPr sz="1200">
              <a:solidFill>
                <a:schemeClr val="dk1"/>
              </a:solidFill>
              <a:latin typeface="Calibri"/>
              <a:ea typeface="Calibri"/>
              <a:cs typeface="Calibri"/>
              <a:sym typeface="Calibri"/>
            </a:endParaRPr>
          </a:p>
        </p:txBody>
      </p:sp>
      <p:sp>
        <p:nvSpPr>
          <p:cNvPr id="387" name="Google Shape;387;p3"/>
          <p:cNvSpPr txBox="1"/>
          <p:nvPr/>
        </p:nvSpPr>
        <p:spPr>
          <a:xfrm>
            <a:off x="4050490" y="4696901"/>
            <a:ext cx="2394898" cy="290657"/>
          </a:xfrm>
          <a:prstGeom prst="rect">
            <a:avLst/>
          </a:prstGeom>
          <a:noFill/>
          <a:ln>
            <a:noFill/>
          </a:ln>
        </p:spPr>
        <p:txBody>
          <a:bodyPr spcFirstLastPara="1" wrap="square" lIns="0" tIns="0" rIns="0" bIns="0" anchor="t" anchorCtr="0">
            <a:spAutoFit/>
          </a:bodyPr>
          <a:lstStyle/>
          <a:p>
            <a:pPr marL="0" marR="0" lvl="0" indent="0" algn="l" rtl="0">
              <a:lnSpc>
                <a:spcPct val="220000"/>
              </a:lnSpc>
              <a:spcBef>
                <a:spcPts val="0"/>
              </a:spcBef>
              <a:spcAft>
                <a:spcPts val="0"/>
              </a:spcAft>
              <a:buNone/>
            </a:pPr>
            <a:endParaRPr sz="1200" b="1">
              <a:solidFill>
                <a:schemeClr val="dk1"/>
              </a:solidFill>
              <a:latin typeface="Helvetica Neue"/>
              <a:ea typeface="Helvetica Neue"/>
              <a:cs typeface="Helvetica Neue"/>
              <a:sym typeface="Helvetica Neue"/>
            </a:endParaRPr>
          </a:p>
        </p:txBody>
      </p:sp>
      <p:grpSp>
        <p:nvGrpSpPr>
          <p:cNvPr id="388" name="Google Shape;388;p3"/>
          <p:cNvGrpSpPr/>
          <p:nvPr/>
        </p:nvGrpSpPr>
        <p:grpSpPr>
          <a:xfrm>
            <a:off x="3315340" y="3947378"/>
            <a:ext cx="2854778" cy="1983876"/>
            <a:chOff x="0" y="-258161"/>
            <a:chExt cx="5709557" cy="3967753"/>
          </a:xfrm>
        </p:grpSpPr>
        <p:sp>
          <p:nvSpPr>
            <p:cNvPr id="389" name="Google Shape;389;p3"/>
            <p:cNvSpPr txBox="1"/>
            <p:nvPr/>
          </p:nvSpPr>
          <p:spPr>
            <a:xfrm>
              <a:off x="431654" y="-258161"/>
              <a:ext cx="5277903" cy="3967753"/>
            </a:xfrm>
            <a:prstGeom prst="rect">
              <a:avLst/>
            </a:prstGeom>
            <a:noFill/>
            <a:ln>
              <a:noFill/>
            </a:ln>
          </p:spPr>
          <p:txBody>
            <a:bodyPr spcFirstLastPara="1" wrap="square" lIns="0" tIns="0" rIns="0" bIns="0" anchor="t" anchorCtr="0">
              <a:spAutoFit/>
            </a:bodyPr>
            <a:lstStyle/>
            <a:p>
              <a:pPr marL="0" marR="0" lvl="0" indent="0" algn="ctr" rtl="0">
                <a:lnSpc>
                  <a:spcPct val="132400"/>
                </a:lnSpc>
                <a:spcBef>
                  <a:spcPts val="0"/>
                </a:spcBef>
                <a:spcAft>
                  <a:spcPts val="0"/>
                </a:spcAft>
                <a:buNone/>
              </a:pPr>
              <a:r>
                <a:rPr lang="en-US" sz="3500" b="1">
                  <a:solidFill>
                    <a:srgbClr val="4D9D9A"/>
                  </a:solidFill>
                  <a:latin typeface="Helvetica Neue"/>
                  <a:ea typeface="Helvetica Neue"/>
                  <a:cs typeface="Helvetica Neue"/>
                  <a:sym typeface="Helvetica Neue"/>
                </a:rPr>
                <a:t>2020</a:t>
              </a:r>
              <a:endParaRPr/>
            </a:p>
            <a:p>
              <a:pPr marL="0" marR="0" lvl="0" indent="0" algn="ctr" rtl="0">
                <a:lnSpc>
                  <a:spcPct val="62177"/>
                </a:lnSpc>
                <a:spcBef>
                  <a:spcPts val="0"/>
                </a:spcBef>
                <a:spcAft>
                  <a:spcPts val="0"/>
                </a:spcAft>
                <a:buNone/>
              </a:pPr>
              <a:endParaRPr sz="3564" b="1">
                <a:solidFill>
                  <a:srgbClr val="4D9D9A"/>
                </a:solidFill>
                <a:latin typeface="Helvetica Neue"/>
                <a:ea typeface="Helvetica Neue"/>
                <a:cs typeface="Helvetica Neue"/>
                <a:sym typeface="Helvetica Neue"/>
              </a:endParaRPr>
            </a:p>
            <a:p>
              <a:pPr marL="0" marR="0" lvl="0" indent="0" algn="ctr" rtl="0">
                <a:lnSpc>
                  <a:spcPct val="123111"/>
                </a:lnSpc>
                <a:spcBef>
                  <a:spcPts val="0"/>
                </a:spcBef>
                <a:spcAft>
                  <a:spcPts val="0"/>
                </a:spcAft>
                <a:buNone/>
              </a:pPr>
              <a:r>
                <a:rPr lang="en-US" sz="1800" b="1">
                  <a:solidFill>
                    <a:srgbClr val="4D9D9A"/>
                  </a:solidFill>
                  <a:latin typeface="Helvetica Neue"/>
                  <a:ea typeface="Helvetica Neue"/>
                  <a:cs typeface="Helvetica Neue"/>
                  <a:sym typeface="Helvetica Neue"/>
                </a:rPr>
                <a:t>32 COUNTRIES</a:t>
              </a:r>
              <a:endParaRPr/>
            </a:p>
            <a:p>
              <a:pPr marL="0" marR="0" lvl="0" indent="0" algn="ctr" rtl="0">
                <a:lnSpc>
                  <a:spcPct val="123111"/>
                </a:lnSpc>
                <a:spcBef>
                  <a:spcPts val="0"/>
                </a:spcBef>
                <a:spcAft>
                  <a:spcPts val="0"/>
                </a:spcAft>
                <a:buNone/>
              </a:pPr>
              <a:endParaRPr sz="1800" b="1">
                <a:solidFill>
                  <a:srgbClr val="4D9D9A"/>
                </a:solidFill>
                <a:latin typeface="Helvetica Neue"/>
                <a:ea typeface="Helvetica Neue"/>
                <a:cs typeface="Helvetica Neue"/>
                <a:sym typeface="Helvetica Neue"/>
              </a:endParaRPr>
            </a:p>
            <a:p>
              <a:pPr marL="0" marR="0" lvl="0" indent="0" algn="ctr" rtl="0">
                <a:lnSpc>
                  <a:spcPct val="123111"/>
                </a:lnSpc>
                <a:spcBef>
                  <a:spcPts val="0"/>
                </a:spcBef>
                <a:spcAft>
                  <a:spcPts val="0"/>
                </a:spcAft>
                <a:buNone/>
              </a:pPr>
              <a:r>
                <a:rPr lang="en-US" sz="1800" b="1">
                  <a:solidFill>
                    <a:srgbClr val="4D9D9A"/>
                  </a:solidFill>
                  <a:latin typeface="Helvetica Neue"/>
                  <a:ea typeface="Helvetica Neue"/>
                  <a:cs typeface="Helvetica Neue"/>
                  <a:sym typeface="Helvetica Neue"/>
                </a:rPr>
                <a:t>$3m </a:t>
              </a:r>
              <a:br>
                <a:rPr lang="en-US" sz="1800" b="1">
                  <a:solidFill>
                    <a:srgbClr val="4D9D9A"/>
                  </a:solidFill>
                  <a:latin typeface="Helvetica Neue"/>
                  <a:ea typeface="Helvetica Neue"/>
                  <a:cs typeface="Helvetica Neue"/>
                  <a:sym typeface="Helvetica Neue"/>
                </a:rPr>
              </a:br>
              <a:r>
                <a:rPr lang="en-US" sz="1800" b="1">
                  <a:solidFill>
                    <a:srgbClr val="4D9D9A"/>
                  </a:solidFill>
                  <a:latin typeface="Helvetica Neue"/>
                  <a:ea typeface="Helvetica Neue"/>
                  <a:cs typeface="Helvetica Neue"/>
                  <a:sym typeface="Helvetica Neue"/>
                </a:rPr>
                <a:t>+ $1.5m cap dev </a:t>
              </a:r>
              <a:endParaRPr/>
            </a:p>
          </p:txBody>
        </p:sp>
        <p:sp>
          <p:nvSpPr>
            <p:cNvPr id="390" name="Google Shape;390;p3"/>
            <p:cNvSpPr txBox="1"/>
            <p:nvPr/>
          </p:nvSpPr>
          <p:spPr>
            <a:xfrm>
              <a:off x="0" y="2827882"/>
              <a:ext cx="5277903" cy="581314"/>
            </a:xfrm>
            <a:prstGeom prst="rect">
              <a:avLst/>
            </a:prstGeom>
            <a:noFill/>
            <a:ln>
              <a:noFill/>
            </a:ln>
          </p:spPr>
          <p:txBody>
            <a:bodyPr spcFirstLastPara="1" wrap="square" lIns="0" tIns="0" rIns="0" bIns="0" anchor="t" anchorCtr="0">
              <a:spAutoFit/>
            </a:bodyPr>
            <a:lstStyle/>
            <a:p>
              <a:pPr marL="0" marR="0" lvl="0" indent="0" algn="l" rtl="0">
                <a:lnSpc>
                  <a:spcPct val="220000"/>
                </a:lnSpc>
                <a:spcBef>
                  <a:spcPts val="0"/>
                </a:spcBef>
                <a:spcAft>
                  <a:spcPts val="0"/>
                </a:spcAft>
                <a:buNone/>
              </a:pPr>
              <a:endParaRPr sz="1200" b="1">
                <a:solidFill>
                  <a:schemeClr val="dk1"/>
                </a:solidFill>
                <a:latin typeface="Helvetica Neue"/>
                <a:ea typeface="Helvetica Neue"/>
                <a:cs typeface="Helvetica Neue"/>
                <a:sym typeface="Helvetica Neue"/>
              </a:endParaRPr>
            </a:p>
          </p:txBody>
        </p:sp>
      </p:grpSp>
      <p:sp>
        <p:nvSpPr>
          <p:cNvPr id="391" name="Google Shape;391;p3"/>
          <p:cNvSpPr txBox="1"/>
          <p:nvPr/>
        </p:nvSpPr>
        <p:spPr>
          <a:xfrm>
            <a:off x="3842892" y="637922"/>
            <a:ext cx="7451130" cy="76944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5000" b="1" dirty="0">
                <a:solidFill>
                  <a:srgbClr val="1E5081"/>
                </a:solidFill>
                <a:latin typeface="Helvetica Neue"/>
                <a:ea typeface="Helvetica Neue"/>
                <a:cs typeface="Helvetica Neue"/>
                <a:sym typeface="Helvetica Neue"/>
              </a:rPr>
              <a:t> </a:t>
            </a:r>
            <a:r>
              <a:rPr lang="en-US" sz="4400" b="1" dirty="0">
                <a:solidFill>
                  <a:srgbClr val="1E5081"/>
                </a:solidFill>
                <a:latin typeface="Helvetica Neue"/>
                <a:ea typeface="Helvetica Neue"/>
                <a:cs typeface="Helvetica Neue"/>
                <a:sym typeface="Helvetica Neue"/>
              </a:rPr>
              <a:t>Collaborations</a:t>
            </a:r>
            <a:endParaRPr dirty="0"/>
          </a:p>
        </p:txBody>
      </p:sp>
      <p:pic>
        <p:nvPicPr>
          <p:cNvPr id="392" name="Google Shape;392;p3" descr="A picture containing text, clipart&#10;&#10;Description automatically generated"/>
          <p:cNvPicPr preferRelativeResize="0"/>
          <p:nvPr/>
        </p:nvPicPr>
        <p:blipFill rotWithShape="1">
          <a:blip r:embed="rId4">
            <a:alphaModFix/>
          </a:blip>
          <a:srcRect/>
          <a:stretch/>
        </p:blipFill>
        <p:spPr>
          <a:xfrm>
            <a:off x="728592" y="2328604"/>
            <a:ext cx="2185014" cy="1141846"/>
          </a:xfrm>
          <a:prstGeom prst="rect">
            <a:avLst/>
          </a:prstGeom>
          <a:noFill/>
          <a:ln>
            <a:noFill/>
          </a:ln>
        </p:spPr>
      </p:pic>
      <p:pic>
        <p:nvPicPr>
          <p:cNvPr id="393" name="Google Shape;393;p3" descr="Logo, company name&#10;&#10;Description automatically generated"/>
          <p:cNvPicPr preferRelativeResize="0"/>
          <p:nvPr/>
        </p:nvPicPr>
        <p:blipFill rotWithShape="1">
          <a:blip r:embed="rId5">
            <a:alphaModFix/>
          </a:blip>
          <a:srcRect/>
          <a:stretch/>
        </p:blipFill>
        <p:spPr>
          <a:xfrm>
            <a:off x="3372056" y="2191660"/>
            <a:ext cx="2548618" cy="1211380"/>
          </a:xfrm>
          <a:prstGeom prst="rect">
            <a:avLst/>
          </a:prstGeom>
          <a:noFill/>
          <a:ln>
            <a:noFill/>
          </a:ln>
        </p:spPr>
      </p:pic>
      <p:pic>
        <p:nvPicPr>
          <p:cNvPr id="394" name="Google Shape;394;p3" descr="A picture containing text, clipart&#10;&#10;Description automatically generated"/>
          <p:cNvPicPr preferRelativeResize="0"/>
          <p:nvPr/>
        </p:nvPicPr>
        <p:blipFill rotWithShape="1">
          <a:blip r:embed="rId6">
            <a:alphaModFix/>
          </a:blip>
          <a:srcRect/>
          <a:stretch/>
        </p:blipFill>
        <p:spPr>
          <a:xfrm>
            <a:off x="6563968" y="2709910"/>
            <a:ext cx="2723582" cy="571616"/>
          </a:xfrm>
          <a:prstGeom prst="rect">
            <a:avLst/>
          </a:prstGeom>
          <a:noFill/>
          <a:ln>
            <a:noFill/>
          </a:ln>
        </p:spPr>
      </p:pic>
      <p:pic>
        <p:nvPicPr>
          <p:cNvPr id="395" name="Google Shape;395;p3" descr="Logo, company name&#10;&#10;Description automatically generated"/>
          <p:cNvPicPr preferRelativeResize="0"/>
          <p:nvPr/>
        </p:nvPicPr>
        <p:blipFill rotWithShape="1">
          <a:blip r:embed="rId7">
            <a:alphaModFix/>
          </a:blip>
          <a:srcRect/>
          <a:stretch/>
        </p:blipFill>
        <p:spPr>
          <a:xfrm>
            <a:off x="10364191" y="3965244"/>
            <a:ext cx="1651000" cy="876300"/>
          </a:xfrm>
          <a:prstGeom prst="rect">
            <a:avLst/>
          </a:prstGeom>
          <a:noFill/>
          <a:ln>
            <a:noFill/>
          </a:ln>
        </p:spPr>
      </p:pic>
      <p:pic>
        <p:nvPicPr>
          <p:cNvPr id="396" name="Google Shape;396;p3" descr="Chart, sunburst chart&#10;&#10;Description automatically generated"/>
          <p:cNvPicPr preferRelativeResize="0"/>
          <p:nvPr/>
        </p:nvPicPr>
        <p:blipFill rotWithShape="1">
          <a:blip r:embed="rId8">
            <a:alphaModFix/>
          </a:blip>
          <a:srcRect/>
          <a:stretch/>
        </p:blipFill>
        <p:spPr>
          <a:xfrm>
            <a:off x="10460145" y="3224143"/>
            <a:ext cx="1458960" cy="702462"/>
          </a:xfrm>
          <a:prstGeom prst="rect">
            <a:avLst/>
          </a:prstGeom>
          <a:noFill/>
          <a:ln>
            <a:noFill/>
          </a:ln>
        </p:spPr>
      </p:pic>
      <p:pic>
        <p:nvPicPr>
          <p:cNvPr id="397" name="Google Shape;397;p3" descr="Logo, company name&#10;&#10;Description automatically generated"/>
          <p:cNvPicPr preferRelativeResize="0"/>
          <p:nvPr/>
        </p:nvPicPr>
        <p:blipFill rotWithShape="1">
          <a:blip r:embed="rId9">
            <a:alphaModFix/>
          </a:blip>
          <a:srcRect/>
          <a:stretch/>
        </p:blipFill>
        <p:spPr>
          <a:xfrm>
            <a:off x="10542745" y="4579808"/>
            <a:ext cx="1422400" cy="1422400"/>
          </a:xfrm>
          <a:prstGeom prst="rect">
            <a:avLst/>
          </a:prstGeom>
          <a:noFill/>
          <a:ln>
            <a:noFill/>
          </a:ln>
        </p:spPr>
      </p:pic>
      <p:pic>
        <p:nvPicPr>
          <p:cNvPr id="398" name="Google Shape;398;p3" descr="Logo, company name&#10;&#10;Description automatically generated"/>
          <p:cNvPicPr preferRelativeResize="0"/>
          <p:nvPr/>
        </p:nvPicPr>
        <p:blipFill rotWithShape="1">
          <a:blip r:embed="rId10">
            <a:alphaModFix/>
          </a:blip>
          <a:srcRect/>
          <a:stretch/>
        </p:blipFill>
        <p:spPr>
          <a:xfrm>
            <a:off x="10615787" y="5799098"/>
            <a:ext cx="1233313" cy="622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
          <p:cNvSpPr/>
          <p:nvPr/>
        </p:nvSpPr>
        <p:spPr>
          <a:xfrm rot="-5400000">
            <a:off x="-1472335" y="-3981524"/>
            <a:ext cx="13767" cy="10134008"/>
          </a:xfrm>
          <a:prstGeom prst="rect">
            <a:avLst/>
          </a:prstGeom>
          <a:solidFill>
            <a:srgbClr val="1E5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txBox="1"/>
          <p:nvPr/>
        </p:nvSpPr>
        <p:spPr>
          <a:xfrm>
            <a:off x="228600" y="245978"/>
            <a:ext cx="4764419" cy="846386"/>
          </a:xfrm>
          <a:prstGeom prst="rect">
            <a:avLst/>
          </a:prstGeom>
          <a:noFill/>
          <a:ln>
            <a:noFill/>
          </a:ln>
        </p:spPr>
        <p:txBody>
          <a:bodyPr spcFirstLastPara="1" wrap="square" lIns="0" tIns="0" rIns="0" bIns="0" anchor="t" anchorCtr="0">
            <a:spAutoFit/>
          </a:bodyPr>
          <a:lstStyle/>
          <a:p>
            <a:pPr marL="6350" marR="0" lvl="0" algn="l" rtl="0">
              <a:spcAft>
                <a:spcPts val="1800"/>
              </a:spcAft>
              <a:buClr>
                <a:srgbClr val="1E5082"/>
              </a:buClr>
              <a:buSzPts val="2700"/>
            </a:pPr>
            <a:r>
              <a:rPr lang="en-US" sz="2000" b="1" dirty="0">
                <a:solidFill>
                  <a:srgbClr val="FF0000"/>
                </a:solidFill>
                <a:latin typeface="Helvetica Neue"/>
                <a:ea typeface="Helvetica Neue"/>
                <a:cs typeface="Helvetica Neue"/>
                <a:sym typeface="Helvetica Neue"/>
              </a:rPr>
              <a:t>Open Data and Open Knowledge Workshop, 15-16 June 2023</a:t>
            </a:r>
            <a:endParaRPr lang="en-US" sz="2000" b="1" i="0" u="none" strike="noStrike" cap="none" dirty="0">
              <a:solidFill>
                <a:srgbClr val="FF0000"/>
              </a:solidFill>
              <a:latin typeface="Helvetica Neue"/>
              <a:ea typeface="Helvetica Neue"/>
              <a:cs typeface="Helvetica Neue"/>
              <a:sym typeface="Helvetica Neue"/>
            </a:endParaRPr>
          </a:p>
        </p:txBody>
      </p:sp>
      <p:sp>
        <p:nvSpPr>
          <p:cNvPr id="367" name="Google Shape;367;p2"/>
          <p:cNvSpPr txBox="1"/>
          <p:nvPr/>
        </p:nvSpPr>
        <p:spPr>
          <a:xfrm>
            <a:off x="4077203" y="506337"/>
            <a:ext cx="6546255" cy="920893"/>
          </a:xfrm>
          <a:prstGeom prst="rect">
            <a:avLst/>
          </a:prstGeom>
          <a:noFill/>
          <a:ln>
            <a:noFill/>
          </a:ln>
        </p:spPr>
        <p:txBody>
          <a:bodyPr spcFirstLastPara="1" wrap="square" lIns="0" tIns="0" rIns="0" bIns="0" anchor="t" anchorCtr="0">
            <a:spAutoFit/>
          </a:bodyPr>
          <a:lstStyle/>
          <a:p>
            <a:pPr marL="0" marR="0" lvl="0" indent="0" algn="r" rtl="0">
              <a:lnSpc>
                <a:spcPct val="136363"/>
              </a:lnSpc>
              <a:spcBef>
                <a:spcPts val="0"/>
              </a:spcBef>
              <a:spcAft>
                <a:spcPts val="0"/>
              </a:spcAft>
              <a:buNone/>
            </a:pPr>
            <a:r>
              <a:rPr lang="en-US" sz="4400" b="1" i="0" u="none" strike="noStrike" cap="none" dirty="0">
                <a:solidFill>
                  <a:srgbClr val="1E5081"/>
                </a:solidFill>
                <a:latin typeface="Helvetica Neue"/>
                <a:ea typeface="Helvetica Neue"/>
                <a:cs typeface="Helvetica Neue"/>
                <a:sym typeface="Helvetica Neue"/>
              </a:rPr>
              <a:t>Reflections</a:t>
            </a:r>
            <a:endParaRPr dirty="0"/>
          </a:p>
        </p:txBody>
      </p:sp>
      <p:sp>
        <p:nvSpPr>
          <p:cNvPr id="368" name="Google Shape;368;p2"/>
          <p:cNvSpPr txBox="1"/>
          <p:nvPr/>
        </p:nvSpPr>
        <p:spPr>
          <a:xfrm>
            <a:off x="661534" y="1717630"/>
            <a:ext cx="11022466" cy="5216772"/>
          </a:xfrm>
          <a:prstGeom prst="rect">
            <a:avLst/>
          </a:prstGeom>
          <a:noFill/>
          <a:ln>
            <a:noFill/>
          </a:ln>
        </p:spPr>
        <p:txBody>
          <a:bodyPr spcFirstLastPara="1" wrap="square" lIns="91425" tIns="45700" rIns="91425" bIns="45700" anchor="t" anchorCtr="0">
            <a:spAutoFit/>
          </a:bodyPr>
          <a:lstStyle/>
          <a:p>
            <a:pPr marL="342900" marR="0" lvl="0" indent="-336550" algn="l" rtl="0">
              <a:spcAft>
                <a:spcPts val="1800"/>
              </a:spcAft>
              <a:buClr>
                <a:srgbClr val="1E5082"/>
              </a:buClr>
              <a:buSzPts val="2700"/>
              <a:buFont typeface="Arial"/>
              <a:buChar char="•"/>
            </a:pPr>
            <a:r>
              <a:rPr lang="en-US" sz="2700" dirty="0">
                <a:solidFill>
                  <a:srgbClr val="1E5082"/>
                </a:solidFill>
                <a:latin typeface="Helvetica Neue"/>
                <a:ea typeface="Helvetica Neue"/>
                <a:cs typeface="Helvetica Neue"/>
                <a:sym typeface="Helvetica Neue"/>
              </a:rPr>
              <a:t>B</a:t>
            </a:r>
            <a:r>
              <a:rPr lang="en-US" sz="2700" i="0" u="none" strike="noStrike" cap="none" dirty="0">
                <a:solidFill>
                  <a:srgbClr val="1E5082"/>
                </a:solidFill>
                <a:latin typeface="Helvetica Neue"/>
                <a:ea typeface="Helvetica Neue"/>
                <a:cs typeface="Helvetica Neue"/>
                <a:sym typeface="Helvetica Neue"/>
              </a:rPr>
              <a:t>ridging the gap between “research oriented” data and “operationally oriented” data</a:t>
            </a:r>
          </a:p>
          <a:p>
            <a:pPr marL="342900" indent="-336550">
              <a:spcAft>
                <a:spcPts val="1800"/>
              </a:spcAft>
              <a:buClr>
                <a:srgbClr val="1E5082"/>
              </a:buClr>
              <a:buSzPts val="2700"/>
              <a:buFont typeface="Arial"/>
              <a:buChar char="•"/>
            </a:pPr>
            <a:r>
              <a:rPr lang="en-US" sz="2700" dirty="0">
                <a:solidFill>
                  <a:srgbClr val="1E5082"/>
                </a:solidFill>
                <a:latin typeface="Helvetica Neue"/>
                <a:ea typeface="Helvetica Neue"/>
                <a:cs typeface="Helvetica Neue"/>
                <a:sym typeface="Helvetica Neue"/>
              </a:rPr>
              <a:t>Diversity of data sources make developing common standards complex and time-consuming.</a:t>
            </a:r>
          </a:p>
          <a:p>
            <a:pPr marL="342900" indent="-336550">
              <a:spcAft>
                <a:spcPts val="1800"/>
              </a:spcAft>
              <a:buClr>
                <a:srgbClr val="1E5082"/>
              </a:buClr>
              <a:buSzPts val="2700"/>
              <a:buFont typeface="Arial"/>
              <a:buChar char="•"/>
            </a:pPr>
            <a:r>
              <a:rPr lang="en-US" sz="2700" i="0" u="none" strike="noStrike" cap="none" dirty="0">
                <a:solidFill>
                  <a:srgbClr val="1E5082"/>
                </a:solidFill>
                <a:latin typeface="Helvetica Neue"/>
                <a:ea typeface="Helvetica Neue"/>
                <a:cs typeface="Helvetica Neue"/>
                <a:sym typeface="Helvetica Neue"/>
              </a:rPr>
              <a:t>Flexibility in common standards and protocols.</a:t>
            </a:r>
          </a:p>
          <a:p>
            <a:pPr marL="342900" marR="0" lvl="0" indent="-336550" algn="l" rtl="0">
              <a:spcAft>
                <a:spcPts val="1800"/>
              </a:spcAft>
              <a:buClr>
                <a:srgbClr val="1E5082"/>
              </a:buClr>
              <a:buSzPts val="2700"/>
              <a:buFont typeface="Arial"/>
              <a:buChar char="•"/>
            </a:pPr>
            <a:r>
              <a:rPr lang="en-US" sz="2700" dirty="0">
                <a:solidFill>
                  <a:srgbClr val="1E5082"/>
                </a:solidFill>
                <a:latin typeface="Helvetica Neue"/>
                <a:ea typeface="Helvetica Neue"/>
                <a:cs typeface="Helvetica Neue"/>
                <a:sym typeface="Helvetica Neue"/>
              </a:rPr>
              <a:t>Governance structures need to be established.</a:t>
            </a:r>
          </a:p>
          <a:p>
            <a:pPr marL="342900" marR="0" lvl="0" indent="-336550" algn="l" rtl="0">
              <a:spcAft>
                <a:spcPts val="1800"/>
              </a:spcAft>
              <a:buClr>
                <a:srgbClr val="1E5082"/>
              </a:buClr>
              <a:buSzPts val="2700"/>
              <a:buFont typeface="Arial"/>
              <a:buChar char="•"/>
            </a:pPr>
            <a:r>
              <a:rPr lang="en-US" sz="2700" dirty="0">
                <a:solidFill>
                  <a:srgbClr val="1E5082"/>
                </a:solidFill>
                <a:latin typeface="Helvetica Neue"/>
                <a:ea typeface="Helvetica Neue"/>
                <a:cs typeface="Helvetica Neue"/>
                <a:sym typeface="Helvetica Neue"/>
              </a:rPr>
              <a:t>Widespread adoption and implementation of the standards and protocols  - political levers.</a:t>
            </a:r>
          </a:p>
          <a:p>
            <a:pPr marL="342900" marR="0" lvl="0" indent="-336550" algn="l" rtl="0">
              <a:spcAft>
                <a:spcPts val="1800"/>
              </a:spcAft>
              <a:buClr>
                <a:srgbClr val="1E5082"/>
              </a:buClr>
              <a:buSzPts val="2700"/>
              <a:buFont typeface="Arial"/>
              <a:buChar char="•"/>
            </a:pPr>
            <a:endParaRPr lang="en-US" sz="2700" b="1" i="0" u="none" strike="noStrike" cap="none" dirty="0">
              <a:solidFill>
                <a:srgbClr val="1E5082"/>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62679200"/>
      </p:ext>
    </p:extLst>
  </p:cSld>
  <p:clrMapOvr>
    <a:masterClrMapping/>
  </p:clrMapOvr>
</p:sld>
</file>

<file path=ppt/theme/theme1.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Geoglam_Template_ppt">
  <a:themeElements>
    <a:clrScheme name="GEOPowerpointPresentatio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heme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TotalTime>
  <Words>540</Words>
  <Application>Microsoft Office PowerPoint</Application>
  <PresentationFormat>Widescreen</PresentationFormat>
  <Paragraphs>74</Paragraphs>
  <Slides>8</Slides>
  <Notes>8</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8</vt:i4>
      </vt:variant>
    </vt:vector>
  </HeadingPairs>
  <TitlesOfParts>
    <vt:vector size="20" baseType="lpstr">
      <vt:lpstr>Helvetica Neue</vt:lpstr>
      <vt:lpstr>Open Sans</vt:lpstr>
      <vt:lpstr>Arial</vt:lpstr>
      <vt:lpstr>Georgia</vt:lpstr>
      <vt:lpstr>Twentieth Century</vt:lpstr>
      <vt:lpstr>Verdana</vt:lpstr>
      <vt:lpstr>Arial Narrow</vt:lpstr>
      <vt:lpstr>Calibri</vt:lpstr>
      <vt:lpstr>2_Office Theme</vt:lpstr>
      <vt:lpstr>1_Office Theme</vt:lpstr>
      <vt:lpstr>2_Geoglam_Template_ppt</vt:lpstr>
      <vt:lpstr>1_Theme2</vt:lpstr>
      <vt:lpstr>GEO’s experience in data management and governance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with technology providers and private satellite companies to accelerate Earth observation uptake</dc:title>
  <dc:creator>Sara Venturini</dc:creator>
  <cp:lastModifiedBy>Madeeha Bajwa</cp:lastModifiedBy>
  <cp:revision>8</cp:revision>
  <dcterms:created xsi:type="dcterms:W3CDTF">2021-01-27T17:53:16Z</dcterms:created>
  <dcterms:modified xsi:type="dcterms:W3CDTF">2023-04-20T07:44:13Z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0x0101009484E135ECF85B4BAA31E6E8E53076E9</vt:lpwstr>
  </property>
  <property fmtid="{D5CDD505-2E9C-101B-9397-08002B2CF9AE}" pid="3" name="MediaServiceImageTags">
    <vt:lpwstr/>
  </property>
</Properties>
</file>