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472" r:id="rId5"/>
    <p:sldId id="398" r:id="rId6"/>
    <p:sldId id="473" r:id="rId7"/>
    <p:sldId id="261" r:id="rId8"/>
    <p:sldId id="262" r:id="rId9"/>
    <p:sldId id="423" r:id="rId10"/>
    <p:sldId id="479" r:id="rId11"/>
    <p:sldId id="263" r:id="rId12"/>
    <p:sldId id="288" r:id="rId13"/>
    <p:sldId id="478" r:id="rId14"/>
    <p:sldId id="264" r:id="rId15"/>
    <p:sldId id="474" r:id="rId16"/>
    <p:sldId id="282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Roboto Bold" panose="02000000000000000000" charset="0"/>
      <p:bold r:id="rId28"/>
      <p:italic r:id="rId29"/>
      <p:boldItalic r:id="rId30"/>
    </p:embeddedFont>
    <p:embeddedFont>
      <p:font typeface="Roboto Condensed" panose="02000000000000000000" pitchFamily="2" charset="0"/>
      <p:regular r:id="rId31"/>
      <p:bold r:id="rId32"/>
      <p:italic r:id="rId33"/>
      <p:boldItalic r:id="rId34"/>
    </p:embeddedFont>
    <p:embeddedFont>
      <p:font typeface="Roboto Condensed Light" panose="02000000000000000000" pitchFamily="2" charset="0"/>
      <p:regular r:id="rId35"/>
      <p:bold r:id="rId36"/>
      <p:italic r:id="rId37"/>
      <p:boldItalic r:id="rId38"/>
    </p:embeddedFont>
    <p:embeddedFont>
      <p:font typeface="Roboto Regular" panose="020B0604020202020204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35" autoAdjust="0"/>
    <p:restoredTop sz="88840" autoAdjust="0"/>
  </p:normalViewPr>
  <p:slideViewPr>
    <p:cSldViewPr snapToGrid="0">
      <p:cViewPr varScale="1">
        <p:scale>
          <a:sx n="45" d="100"/>
          <a:sy n="45" d="100"/>
        </p:scale>
        <p:origin x="2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76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viewProps" Target="viewProp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188142959283496E-2"/>
          <c:y val="5.3701255648460823E-2"/>
          <c:w val="0.92423237738636044"/>
          <c:h val="0.76080414673072261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YTD 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91925128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548-4645-B6D2-BB3DCA033EB8}"/>
              </c:ext>
            </c:extLst>
          </c:dPt>
          <c:dLbls>
            <c:dLbl>
              <c:idx val="14"/>
              <c:tx>
                <c:rich>
                  <a:bodyPr/>
                  <a:lstStyle/>
                  <a:p>
                    <a:r>
                      <a:rPr lang="en-US" dirty="0"/>
                      <a:t>1,080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5A9-A648-A5F2-900CDA6814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Sheet1!$C$2:$C$18</c:f>
              <c:numCache>
                <c:formatCode>General</c:formatCode>
                <c:ptCount val="17"/>
                <c:pt idx="15" formatCode="0">
                  <c:v>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4D-B541-ADA3-43985089C9FD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BDF-6D4B-853F-048C681210C9}"/>
              </c:ext>
            </c:extLst>
          </c:dPt>
          <c:dPt>
            <c:idx val="191925128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548-4645-B6D2-BB3DCA033EB8}"/>
              </c:ext>
            </c:extLst>
          </c:dPt>
          <c:dLbls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1,300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5A9-A648-A5F2-900CDA681456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 dirty="0"/>
                      <a:t>1,440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BDF-6D4B-853F-048C681210C9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/>
                      <a:t>1,720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0F8-B142-AD60-7B199716EC41}"/>
                </c:ext>
              </c:extLst>
            </c:dLbl>
            <c:dLbl>
              <c:idx val="1919251285"/>
              <c:tx>
                <c:rich>
                  <a:bodyPr/>
                  <a:lstStyle/>
                  <a:p>
                    <a:r>
                      <a:rPr lang="en-US"/>
                      <a:t>1,300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548-4645-B6D2-BB3DCA033E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  <c:pt idx="15" formatCode="0">
                  <c:v>1290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76-47AF-AE4D-FD68784C38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100"/>
        <c:axId val="1214557215"/>
        <c:axId val="1910228511"/>
      </c:barChart>
      <c:catAx>
        <c:axId val="12145572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0228511"/>
        <c:crosses val="autoZero"/>
        <c:auto val="1"/>
        <c:lblAlgn val="ctr"/>
        <c:lblOffset val="100"/>
        <c:noMultiLvlLbl val="0"/>
      </c:catAx>
      <c:valAx>
        <c:axId val="1910228511"/>
        <c:scaling>
          <c:orientation val="minMax"/>
          <c:max val="17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rgbClr val="000000">
                <a:lumMod val="25000"/>
                <a:lumOff val="75000"/>
              </a:srgb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557215"/>
        <c:crosses val="autoZero"/>
        <c:crossBetween val="between"/>
        <c:majorUnit val="250"/>
        <c:minorUnit val="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Roboto" panose="020000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oboto" panose="02000000000000000000" pitchFamily="2" charset="0"/>
              </a:rPr>
              <a:t>19/04/2023</a:t>
            </a:fld>
            <a:endParaRPr lang="en-GB">
              <a:latin typeface="Roboto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oboto" panose="02000000000000000000" pitchFamily="2" charset="0"/>
              </a:rPr>
              <a:t>‹#›</a:t>
            </a:fld>
            <a:endParaRPr lang="en-GB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D08ECCEA-2969-42E4-A1A0-9C247F9CF1CC}" type="datetimeFigureOut">
              <a:rPr lang="en-GB" smtClean="0"/>
              <a:pPr/>
              <a:t>19/04/2023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594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705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3 slides are showcasing PPT standard or Live charts.</a:t>
            </a:r>
          </a:p>
          <a:p>
            <a:endParaRPr lang="en-US" dirty="0"/>
          </a:p>
          <a:p>
            <a:r>
              <a:rPr lang="en-US" dirty="0"/>
              <a:t>To create a chart simply click on the Insert tap on the ribbon &gt; Click on Chart &gt; chose a chart of your choice (in this example I chose, Bar) &gt; add in your data in the automatically opened Excel sheet and see your chart changing and adopting to the new information you have entered in the data sheet.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1dce03d45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1dce03d45b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g1dce03d45b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map is fully editable. This map is a grouped element of all the countries in the world. All the countries are named correctly and can be accessed and selected via the </a:t>
            </a:r>
            <a:r>
              <a:rPr lang="en-GB" b="1" dirty="0"/>
              <a:t>Selection Pane. </a:t>
            </a:r>
          </a:p>
          <a:p>
            <a:r>
              <a:rPr lang="en-GB" b="1" dirty="0"/>
              <a:t>There are ways you can edit and make changes to the map. But please remember to always make a copy of the map on your slide and never make changes to the toolkit version.</a:t>
            </a:r>
          </a:p>
          <a:p>
            <a:endParaRPr lang="en-GB" b="1" dirty="0"/>
          </a:p>
          <a:p>
            <a:r>
              <a:rPr lang="en-GB" b="0" dirty="0"/>
              <a:t>Please take a look at the next few slides to find out different ways of editing this map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5399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Frequently used slide, redone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Please copy and paste these to your slides and never make any changes to them directly in the toolkit.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103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69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f3cbde097_0_2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7" name="Google Shape;2367;gdf3cbde097_0_28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8" name="Google Shape;2368;gdf3cbde097_0_28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hyperlink" Target="https://www.gbif.org/document/81771" TargetMode="External"/><Relationship Id="rId4" Type="http://schemas.openxmlformats.org/officeDocument/2006/relationships/hyperlink" Target="https://fonts.google.com/specimen/Roboto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52BBC5-169E-4214-99CF-56ADEEFC3C49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67C9EF-E4ED-49C9-9B07-5FC1BAEF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Instructions: Delete before presenting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352300-3E9B-CC4E-9134-D3B7F9FA3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1B3963-E43D-1645-A420-FE7FEAB74CB7}"/>
              </a:ext>
            </a:extLst>
          </p:cNvPr>
          <p:cNvSpPr txBox="1"/>
          <p:nvPr userDrawn="1"/>
        </p:nvSpPr>
        <p:spPr>
          <a:xfrm>
            <a:off x="8023860" y="1206013"/>
            <a:ext cx="3904615" cy="4885165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>
              <a:buNone/>
            </a:pPr>
            <a:r>
              <a:rPr lang="en-GB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template includes the following layouts:</a:t>
            </a:r>
          </a:p>
          <a:p>
            <a:pPr marL="0" indent="0">
              <a:buNone/>
            </a:pP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Cover slide (three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Title and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Title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Full-size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Colour background dividers/accents (five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Colour background for the editable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Title only with background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Four-column image and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Two column image and text above full-width image and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Section break/accent (three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Screenshot (two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Divider with background art and image (five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 slide (five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Partner logo slides (two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Testimonial</a:t>
            </a:r>
          </a:p>
          <a:p>
            <a:pPr marL="180975" indent="-180975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1C9C07-41DD-2E42-A15F-161C8D1F1C9D}"/>
              </a:ext>
            </a:extLst>
          </p:cNvPr>
          <p:cNvSpPr txBox="1"/>
          <p:nvPr userDrawn="1"/>
        </p:nvSpPr>
        <p:spPr>
          <a:xfrm>
            <a:off x="227013" y="1196977"/>
            <a:ext cx="7465377" cy="4946721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>
              <a:buNone/>
            </a:pP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PowerPoint template is intended for use in creating new slide decks from scratch: all slide layouts can be accessed and applied in the </a:t>
            </a:r>
            <a:r>
              <a:rPr lang="en-GB" sz="1300" b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Home &gt; Layout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toolbar. It also serves as the vehicle for importing old slides into the new format. </a:t>
            </a:r>
          </a:p>
          <a:p>
            <a:pPr marL="0" indent="0">
              <a:buNone/>
            </a:pPr>
            <a:endParaRPr lang="en-GB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get started, please download and review the GBIF </a:t>
            </a:r>
            <a:r>
              <a:rPr lang="en-GB" sz="13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Powerpoint</a:t>
            </a:r>
            <a:r>
              <a:rPr lang="en-GB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Toolkit</a:t>
            </a:r>
            <a:r>
              <a:rPr lang="en-GB" sz="13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which is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located in </a:t>
            </a:r>
            <a:r>
              <a:rPr lang="en-GB" sz="1300" b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Box &gt; Communications &gt; PPT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(GBIF-Toolkit_v1.pptx). This presentation provides instructions on how to use and customize the various design elements consistently in this template and across your presentations, e.g. changing the map on a title slide, etc. The file also provides access to additional graphic elements—such as tables, charts, icons, editable maps, quote boxes, photo grids and timelines.</a:t>
            </a:r>
          </a:p>
          <a:p>
            <a:pPr marL="0" indent="0">
              <a:buNone/>
            </a:pPr>
            <a:endParaRPr lang="en-GB" sz="13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FONTS SHOULD NOW BE EMBEDDED IN THIS TEMPLATE. </a:t>
            </a:r>
            <a:r>
              <a:rPr lang="en-GB" sz="13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Should you discover that they are not, </a:t>
            </a:r>
            <a:r>
              <a:rPr lang="en-GB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please install Roboto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 free Google Font family, on your local machine to ensure consistent display (it’s the same font  we use on </a:t>
            </a:r>
            <a:r>
              <a:rPr lang="en-GB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GBIF.org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 Download the Zip archive from </a:t>
            </a:r>
            <a:r>
              <a:rPr lang="en-GB" sz="1300" b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Box &gt; Communications &gt; PPT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https://fonts.google.com/specimen/Roboto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To install,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Windows users: select the font files, right-click and select </a:t>
            </a:r>
            <a:r>
              <a:rPr lang="en-GB" sz="13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Install</a:t>
            </a:r>
            <a:endParaRPr lang="en-GB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Mac users: select the font files, control-click and select </a:t>
            </a:r>
            <a:r>
              <a:rPr lang="en-GB" sz="13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 with…Font Book</a:t>
            </a:r>
          </a:p>
          <a:p>
            <a:pPr marL="0" indent="0">
              <a:buNone/>
            </a:pPr>
            <a:endParaRPr lang="en-GB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Several of the ’standard’ GBIF slides that receive regular updates (e.g. ‘By the numbers’, literature tracking, and other charts) are best copied from from the update deck, which is here: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https://www.gbif.org/document/81771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</a:t>
            </a:r>
          </a:p>
          <a:p>
            <a:pPr marL="0" indent="0">
              <a:buNone/>
            </a:pPr>
            <a:endParaRPr lang="en-GB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Finally, the last seven slide layouts are not intended for use; instead, they are there to ease the pain importing and reformatting old slides as much as possible.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20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6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0C8F501-708C-4890-BEE6-6054BB493F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C660AD-23E9-CA43-8B79-AD592EE995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E3A5709-3018-5B49-9F8D-9FB2D03C861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25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5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7631108-919C-4247-AF2F-AE1E76F42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749DBC-A649-A647-8B5F-94C10F89F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0FCC175-F746-FF46-BFB1-53770E219BF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63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4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4293BC4-5535-41C1-AC3A-1196BD4A8B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7C0880-3B14-264D-BBE1-9EAB9018E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A0F133C-5E17-4646-B074-4AA7511791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088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3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49F25F-3FDF-4745-8AE1-E0EDC60A4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D27DC-BF83-F04E-8E7F-EA5404B90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2B7111-31F7-9248-9141-CCB1ABDFCD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6091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49F25F-3FDF-4745-8AE1-E0EDC60A4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D27DC-BF83-F04E-8E7F-EA5404B90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225D9E-8F9E-F640-831E-8FA10D9768B7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3">
              <a:lumMod val="20000"/>
              <a:lumOff val="80000"/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516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ackground 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D7249C0-DDFD-4642-8A57-7A35FF042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4" t="14433" r="-1" b="6722"/>
          <a:stretch/>
        </p:blipFill>
        <p:spPr>
          <a:xfrm>
            <a:off x="-1" y="1196975"/>
            <a:ext cx="12191999" cy="4947941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92DBF88-2368-4A3B-82DF-CF8A013852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A1B332-4319-7947-B61E-1898FCBEC0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899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E1CA3E-8E07-43D1-8EFE-5A36C3D085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5588" y="1196975"/>
            <a:ext cx="2828925" cy="2060575"/>
          </a:xfr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1D27F4A-37F9-4E2F-BF81-BF014B1B01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8867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5E619A7-232C-48C7-9183-7D00B13B30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62146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8C0C4C2-577C-4D93-915B-CE1FF65A46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15425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9558FF-EE5B-4B3D-B05F-C9F6432A95BB}"/>
              </a:ext>
            </a:extLst>
          </p:cNvPr>
          <p:cNvCxnSpPr/>
          <p:nvPr userDrawn="1"/>
        </p:nvCxnSpPr>
        <p:spPr>
          <a:xfrm>
            <a:off x="255588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37EA6B-831F-4484-92A3-0D29740A32AF}"/>
              </a:ext>
            </a:extLst>
          </p:cNvPr>
          <p:cNvCxnSpPr/>
          <p:nvPr userDrawn="1"/>
        </p:nvCxnSpPr>
        <p:spPr>
          <a:xfrm>
            <a:off x="3208631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0414B2-200E-479C-ABF5-75C5FAC43285}"/>
              </a:ext>
            </a:extLst>
          </p:cNvPr>
          <p:cNvCxnSpPr/>
          <p:nvPr userDrawn="1"/>
        </p:nvCxnSpPr>
        <p:spPr>
          <a:xfrm>
            <a:off x="6161910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00751-7B59-4ACD-AA9B-12AC2B23653C}"/>
              </a:ext>
            </a:extLst>
          </p:cNvPr>
          <p:cNvCxnSpPr/>
          <p:nvPr userDrawn="1"/>
        </p:nvCxnSpPr>
        <p:spPr>
          <a:xfrm>
            <a:off x="9115189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D650B5-7491-4266-ACFD-47B4BA59EE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lvl="1"/>
            <a:r>
              <a:rPr lang="en-US" dirty="0"/>
              <a:t>No more than one level of bullets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664D0D7-33C0-4B88-8F9F-A5D5FE9D0D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4104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A3F3FD0-EF89-4528-ACF3-A63E5401BD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7384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98D0F0B-7E6C-4F63-8798-3D5CBC5E8A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10663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Font typeface="Arial" panose="020B0604020202020204" pitchFamily="34" charset="0"/>
              <a:buChar char="•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D4F982-E7B5-4E40-ACD4-EC15C667EF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03F57-0C53-4BA3-BF63-B2994598522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90684C8-547B-9740-AE0C-88E3740753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324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0D20C7-121D-4310-81B9-FB5410C64F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5588" y="1196975"/>
            <a:ext cx="2828925" cy="206057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mtClean="0"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mtClean="0"/>
            </a:lvl2pPr>
            <a:lvl3pPr marL="914400" indent="0">
              <a:buNone/>
              <a:defRPr lang="en-US" smtClean="0"/>
            </a:lvl3pPr>
            <a:lvl4pPr marL="1371600" indent="0">
              <a:buNone/>
              <a:defRPr lang="en-US" smtClean="0"/>
            </a:lvl4pPr>
            <a:lvl5pPr marL="1828800" indent="0">
              <a:buNone/>
              <a:defRPr lang="en-GB"/>
            </a:lvl5pPr>
          </a:lstStyle>
          <a:p>
            <a:pPr marL="228600" lvl="0" indent="-22860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8C0C4C2-577C-4D93-915B-CE1FF65A46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61910" y="3543301"/>
            <a:ext cx="5773155" cy="2434751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37EA6B-831F-4484-92A3-0D29740A32AF}"/>
              </a:ext>
            </a:extLst>
          </p:cNvPr>
          <p:cNvCxnSpPr>
            <a:cxnSpLocks/>
          </p:cNvCxnSpPr>
          <p:nvPr userDrawn="1"/>
        </p:nvCxnSpPr>
        <p:spPr>
          <a:xfrm>
            <a:off x="255116" y="3371850"/>
            <a:ext cx="5782912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0414B2-200E-479C-ABF5-75C5FAC43285}"/>
              </a:ext>
            </a:extLst>
          </p:cNvPr>
          <p:cNvCxnSpPr/>
          <p:nvPr userDrawn="1"/>
        </p:nvCxnSpPr>
        <p:spPr>
          <a:xfrm>
            <a:off x="6161910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00751-7B59-4ACD-AA9B-12AC2B23653C}"/>
              </a:ext>
            </a:extLst>
          </p:cNvPr>
          <p:cNvCxnSpPr/>
          <p:nvPr userDrawn="1"/>
        </p:nvCxnSpPr>
        <p:spPr>
          <a:xfrm>
            <a:off x="9115189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D650B5-7491-4266-ACFD-47B4BA59EE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3543301"/>
            <a:ext cx="5783262" cy="2441574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D4F982-E7B5-4E40-ACD4-EC15C667EF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5E342A90-2B0C-4D2D-9B9C-009582D023D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07866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73DCAF20-12EC-4E48-A318-966FD4F440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0141" y="1196975"/>
            <a:ext cx="2821166" cy="2060575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81568C63-A0DB-4C5A-A0E0-E6D10894D65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15661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E8464-B86E-4C9D-B421-A0484BF6F4B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7DBDE1F-803C-DC49-957D-FDCD61C41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544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5AFE449E-4CA6-4C84-B3E6-911EEBC61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723" t="49808" r="55140" b="26791"/>
          <a:stretch/>
        </p:blipFill>
        <p:spPr>
          <a:xfrm>
            <a:off x="-1089" y="3242989"/>
            <a:ext cx="671046" cy="2938251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7BBAC8-B41E-4852-A76C-8393CCE606D6}"/>
              </a:ext>
            </a:extLst>
          </p:cNvPr>
          <p:cNvSpPr/>
          <p:nvPr userDrawn="1"/>
        </p:nvSpPr>
        <p:spPr>
          <a:xfrm>
            <a:off x="1" y="3242989"/>
            <a:ext cx="669956" cy="2938251"/>
          </a:xfrm>
          <a:prstGeom prst="rect">
            <a:avLst/>
          </a:prstGeom>
          <a:solidFill>
            <a:schemeClr val="accent3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7823FF-C76F-426C-B219-0D5A62ED4409}"/>
              </a:ext>
            </a:extLst>
          </p:cNvPr>
          <p:cNvSpPr/>
          <p:nvPr userDrawn="1"/>
        </p:nvSpPr>
        <p:spPr>
          <a:xfrm>
            <a:off x="-1089" y="0"/>
            <a:ext cx="12192000" cy="3380888"/>
          </a:xfrm>
          <a:prstGeom prst="rect">
            <a:avLst/>
          </a:prstGeom>
          <a:solidFill>
            <a:schemeClr val="accent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CAB465-F32F-4A1E-9FF1-38C701C3EC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9910" y="3966126"/>
            <a:ext cx="3314607" cy="149748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2C48D1-169F-4171-9F3B-117E71D96B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3242988"/>
          </a:xfrm>
          <a:solidFill>
            <a:schemeClr val="bg1"/>
          </a:solidFill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044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210B970-E066-44AB-A67C-39DA5EF06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52657" y="3601054"/>
            <a:ext cx="7091693" cy="237446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C97990-E2EB-4972-AF10-931AA8229B85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D4F98-7BC8-479A-987A-7A53E35D3F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AE4987-2832-7B40-AA74-356CAA8F5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592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8A53C-1623-41B1-A78C-2E884C0EA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53149" cy="207723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405875D-D49D-4AD7-8174-3D34B708D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722" t="23515" r="58386" b="26791"/>
          <a:stretch/>
        </p:blipFill>
        <p:spPr>
          <a:xfrm>
            <a:off x="11944848" y="-9905"/>
            <a:ext cx="247152" cy="6189599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3150" y="-23"/>
            <a:ext cx="5791699" cy="6157911"/>
          </a:xfr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6BA76B2-A261-4CFB-B331-B236677917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153149" cy="2077234"/>
          </a:xfrm>
          <a:solidFill>
            <a:schemeClr val="accent6">
              <a:alpha val="90000"/>
            </a:schemeClr>
          </a:solidFill>
        </p:spPr>
        <p:txBody>
          <a:bodyPr lIns="252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FDF242F-295C-4FF5-9972-CDB685E9D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063" y="2459251"/>
            <a:ext cx="5791699" cy="3525623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3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9DD3C3-8D84-4DD3-AFE3-61EFAC4BA2BC}"/>
              </a:ext>
            </a:extLst>
          </p:cNvPr>
          <p:cNvSpPr/>
          <p:nvPr userDrawn="1"/>
        </p:nvSpPr>
        <p:spPr>
          <a:xfrm>
            <a:off x="11944849" y="0"/>
            <a:ext cx="247151" cy="6172177"/>
          </a:xfrm>
          <a:prstGeom prst="rect">
            <a:avLst/>
          </a:prstGeom>
          <a:solidFill>
            <a:schemeClr val="accent2">
              <a:alpha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11F9C1-FF36-4D57-816E-51C14F2A17D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D3A7FC-7004-4EDF-B945-941D9B897FEC}"/>
              </a:ext>
            </a:extLst>
          </p:cNvPr>
          <p:cNvCxnSpPr>
            <a:cxnSpLocks/>
          </p:cNvCxnSpPr>
          <p:nvPr userDrawn="1"/>
        </p:nvCxnSpPr>
        <p:spPr>
          <a:xfrm>
            <a:off x="255116" y="2282410"/>
            <a:ext cx="540000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DBBC9-1DB9-416F-9CE8-14E3BD2E2F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3B1C7E-E3CF-E549-B99E-07D0B30D73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14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32D2F0F8-1B30-4F0C-B578-CE37EAE830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3D06208-5374-479B-86A2-0A1BA411F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5651" r="68419" b="26791"/>
          <a:stretch/>
        </p:blipFill>
        <p:spPr>
          <a:xfrm rot="5400000">
            <a:off x="2507759" y="1248665"/>
            <a:ext cx="2201995" cy="6723554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248024" y="3509444"/>
            <a:ext cx="10545333" cy="2201995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6970535" y="3509444"/>
            <a:ext cx="3817266" cy="220199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856" y="3803788"/>
            <a:ext cx="5902154" cy="1168267"/>
          </a:xfrm>
        </p:spPr>
        <p:txBody>
          <a:bodyPr wrap="square" lIns="72000" tIns="72000" rIns="72000" bIns="72000">
            <a:normAutofit/>
          </a:bodyPr>
          <a:lstStyle>
            <a:lvl1pPr>
              <a:defRPr lang="en-GB" sz="2400" cap="none" dirty="0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856" y="5083771"/>
            <a:ext cx="5902154" cy="3416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800" b="0" i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0C3AE03-5897-4026-8D48-249E121EFC38}"/>
              </a:ext>
            </a:extLst>
          </p:cNvPr>
          <p:cNvSpPr/>
          <p:nvPr userDrawn="1"/>
        </p:nvSpPr>
        <p:spPr>
          <a:xfrm rot="5400000">
            <a:off x="496259" y="1412461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036310C-B8B2-41C2-AB15-D6A4CE0C5CB1}"/>
              </a:ext>
            </a:extLst>
          </p:cNvPr>
          <p:cNvSpPr/>
          <p:nvPr userDrawn="1"/>
        </p:nvSpPr>
        <p:spPr>
          <a:xfrm rot="5400000">
            <a:off x="11431047" y="5488617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94B9E9F-4C89-CA4B-8ABB-14BDE5A4FE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243" y="4096091"/>
            <a:ext cx="3371850" cy="10287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AC7DB-F00C-2347-B1C4-98E274724B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3150" y="6249570"/>
            <a:ext cx="4634651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360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DCDBE537-51F7-4EC9-9101-387FDCD79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" t="2168" b="10242"/>
          <a:stretch/>
        </p:blipFill>
        <p:spPr>
          <a:xfrm>
            <a:off x="0" y="0"/>
            <a:ext cx="12192000" cy="614492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E0B1DF2-6B2F-44E9-8DDE-3377012C0598}"/>
              </a:ext>
            </a:extLst>
          </p:cNvPr>
          <p:cNvSpPr/>
          <p:nvPr userDrawn="1"/>
        </p:nvSpPr>
        <p:spPr>
          <a:xfrm>
            <a:off x="0" y="1"/>
            <a:ext cx="12192000" cy="6170764"/>
          </a:xfrm>
          <a:prstGeom prst="rect">
            <a:avLst/>
          </a:prstGeom>
          <a:solidFill>
            <a:schemeClr val="accent2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76ADF31-0F0D-4FB7-B0B5-8F9F65D489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6975"/>
            <a:ext cx="5954069" cy="2891204"/>
          </a:xfrm>
          <a:solidFill>
            <a:schemeClr val="bg1"/>
          </a:solidFill>
          <a:ln w="50800" cap="rnd">
            <a:noFill/>
            <a:round/>
          </a:ln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D9AE41-C612-42EC-BB6B-5748264397E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1830" y="1196974"/>
            <a:ext cx="4140169" cy="4959501"/>
          </a:xfrm>
          <a:solidFill>
            <a:schemeClr val="bg1"/>
          </a:solidFill>
          <a:ln w="50800" cap="rnd">
            <a:noFill/>
            <a:round/>
          </a:ln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188000" rtlCol="0" anchor="ctr" anchorCtr="0">
            <a:normAutofit/>
          </a:bodyPr>
          <a:lstStyle>
            <a:lvl1pPr>
              <a:defRPr lang="en-GB" sz="1800" dirty="0" smtClean="0">
                <a:solidFill>
                  <a:schemeClr val="accent3"/>
                </a:soli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SzTx/>
              <a:buNone/>
              <a:tabLst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6894B16-CA31-47EB-9725-FBE926B2E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063" y="4270858"/>
            <a:ext cx="7567078" cy="171401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534988" indent="-220663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bg1"/>
                </a:solidFill>
              </a:defRPr>
            </a:lvl2pPr>
            <a:lvl3pPr marL="896938" indent="-2333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tabLst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609315D-DD79-4C71-B820-DDC4FB173F13}"/>
              </a:ext>
            </a:extLst>
          </p:cNvPr>
          <p:cNvCxnSpPr>
            <a:cxnSpLocks/>
          </p:cNvCxnSpPr>
          <p:nvPr userDrawn="1"/>
        </p:nvCxnSpPr>
        <p:spPr>
          <a:xfrm flipV="1">
            <a:off x="5954069" y="2657574"/>
            <a:ext cx="2097762" cy="0"/>
          </a:xfrm>
          <a:prstGeom prst="line">
            <a:avLst/>
          </a:prstGeom>
          <a:ln w="50800" cap="rnd">
            <a:noFill/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C8B4B-CCA6-4005-BD62-D6F3A543A7D2}"/>
              </a:ext>
            </a:extLst>
          </p:cNvPr>
          <p:cNvSpPr/>
          <p:nvPr userDrawn="1"/>
        </p:nvSpPr>
        <p:spPr>
          <a:xfrm>
            <a:off x="0" y="0"/>
            <a:ext cx="12192000" cy="119697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3176F-79D3-4D19-BA43-24BDC581D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0E6FA7-120E-46D9-BD74-557674CA7DF6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BC9B4C1-1C8A-4B36-B634-0AC0F7B1B3C6}"/>
              </a:ext>
            </a:extLst>
          </p:cNvPr>
          <p:cNvSpPr/>
          <p:nvPr userDrawn="1"/>
        </p:nvSpPr>
        <p:spPr>
          <a:xfrm>
            <a:off x="5954069" y="1200150"/>
            <a:ext cx="2097761" cy="2886512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2EA53C-E0E8-492D-B0E5-297095B3D97F}"/>
              </a:ext>
            </a:extLst>
          </p:cNvPr>
          <p:cNvGrpSpPr/>
          <p:nvPr userDrawn="1"/>
        </p:nvGrpSpPr>
        <p:grpSpPr>
          <a:xfrm>
            <a:off x="6588979" y="2232611"/>
            <a:ext cx="827940" cy="827940"/>
            <a:chOff x="5581650" y="2971800"/>
            <a:chExt cx="9144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DE61BF8-915F-412E-9F29-0E9519A5F0A6}"/>
                </a:ext>
              </a:extLst>
            </p:cNvPr>
            <p:cNvSpPr/>
            <p:nvPr/>
          </p:nvSpPr>
          <p:spPr>
            <a:xfrm>
              <a:off x="5581650" y="2971800"/>
              <a:ext cx="914400" cy="914400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1E40EF2-0035-4453-A843-2640E4BA36C2}"/>
                </a:ext>
              </a:extLst>
            </p:cNvPr>
            <p:cNvSpPr/>
            <p:nvPr/>
          </p:nvSpPr>
          <p:spPr>
            <a:xfrm>
              <a:off x="5887234" y="3237710"/>
              <a:ext cx="366712" cy="366712"/>
            </a:xfrm>
            <a:prstGeom prst="chevron">
              <a:avLst/>
            </a:prstGeom>
            <a:solidFill>
              <a:schemeClr val="accent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14E4C-144A-4D32-B7F0-FFC2D43135E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F0E1854-FBA5-274E-A1CD-C6635A85C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09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430D2387-F954-4A2C-88B8-507D18391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9444" y="0"/>
            <a:ext cx="9502556" cy="61714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FC5FA6-FB14-41F8-8E84-91BD865C12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58386" b="26791"/>
          <a:stretch>
            <a:fillRect/>
          </a:stretch>
        </p:blipFill>
        <p:spPr>
          <a:xfrm>
            <a:off x="-9000" y="-9905"/>
            <a:ext cx="3367222" cy="6189599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746368-131B-48BE-9A12-9B68EDC7FB60}"/>
              </a:ext>
            </a:extLst>
          </p:cNvPr>
          <p:cNvSpPr>
            <a:spLocks/>
          </p:cNvSpPr>
          <p:nvPr userDrawn="1"/>
        </p:nvSpPr>
        <p:spPr>
          <a:xfrm>
            <a:off x="-9000" y="-9905"/>
            <a:ext cx="3367222" cy="6189599"/>
          </a:xfrm>
          <a:prstGeom prst="rect">
            <a:avLst/>
          </a:prstGeom>
          <a:solidFill>
            <a:schemeClr val="accent5">
              <a:alpha val="86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68418E-7E2D-4E92-BBA4-F18DEB98FA2C}"/>
              </a:ext>
            </a:extLst>
          </p:cNvPr>
          <p:cNvCxnSpPr>
            <a:cxnSpLocks/>
          </p:cNvCxnSpPr>
          <p:nvPr userDrawn="1"/>
        </p:nvCxnSpPr>
        <p:spPr>
          <a:xfrm>
            <a:off x="1599406" y="4800600"/>
            <a:ext cx="0" cy="139065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532066-BE40-4CD2-A9E7-CD765E8CC3C7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8B5170-A24A-4849-B001-DF69C8235B22}"/>
              </a:ext>
            </a:extLst>
          </p:cNvPr>
          <p:cNvCxnSpPr>
            <a:cxnSpLocks/>
          </p:cNvCxnSpPr>
          <p:nvPr userDrawn="1"/>
        </p:nvCxnSpPr>
        <p:spPr>
          <a:xfrm>
            <a:off x="1675606" y="0"/>
            <a:ext cx="0" cy="139065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6A4D443-2F68-4815-9D10-563F6EDAC4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381" y="1561031"/>
            <a:ext cx="2838450" cy="9842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GB">
                <a:solidFill>
                  <a:schemeClr val="accent6"/>
                </a:solidFill>
              </a:defRPr>
            </a:lvl1pPr>
          </a:lstStyle>
          <a:p>
            <a:pPr marL="0" lvl="0" algn="ctr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6527CD1-F001-4A83-8843-963B6EB7C1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25063" y="647700"/>
            <a:ext cx="5968728" cy="3746499"/>
          </a:xfrm>
          <a:solidFill>
            <a:schemeClr val="accent5"/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indent="0" algn="ctr">
              <a:buNone/>
              <a:defRPr lang="en-GB" sz="1800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EB3395-28CD-4E27-92F2-1A06D2CB5F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175" y="2715677"/>
            <a:ext cx="2836862" cy="1914541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F11469-3826-4D0E-9D4D-4D2BC7EC03A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967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7BF3A92-BF9B-4478-8B0F-FBE87955A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206500"/>
            <a:ext cx="3628654" cy="4956167"/>
          </a:xfrm>
          <a:solidFill>
            <a:schemeClr val="accent4"/>
          </a:solidFill>
        </p:spPr>
        <p:txBody>
          <a:bodyPr vert="horz" lIns="360000" tIns="360000" rIns="360000" bIns="360000" rtlCol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lang="en-US" dirty="0" smtClean="0">
                <a:solidFill>
                  <a:schemeClr val="bg1"/>
                </a:solidFill>
              </a:defRPr>
            </a:lvl1pPr>
            <a:lvl2pPr marL="685800" indent="-4191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lang="en-US" dirty="0" smtClean="0">
                <a:solidFill>
                  <a:schemeClr val="bg1"/>
                </a:solidFill>
              </a:defRPr>
            </a:lvl2pPr>
            <a:lvl3pPr marL="914400" indent="0">
              <a:buNone/>
              <a:defRPr lang="en-US" dirty="0" smtClean="0">
                <a:solidFill>
                  <a:schemeClr val="bg1"/>
                </a:solidFill>
              </a:defRPr>
            </a:lvl3pPr>
            <a:lvl4pPr marL="1371600" indent="0">
              <a:buNone/>
              <a:defRPr lang="en-US" dirty="0" smtClean="0">
                <a:solidFill>
                  <a:schemeClr val="bg1"/>
                </a:solidFill>
              </a:defRPr>
            </a:lvl4pPr>
            <a:lvl5pPr marL="1828800" indent="0">
              <a:buNone/>
              <a:defRPr lang="en-GB" dirty="0">
                <a:solidFill>
                  <a:schemeClr val="bg1"/>
                </a:solidFill>
              </a:defRPr>
            </a:lvl5pPr>
          </a:lstStyle>
          <a:p>
            <a:pPr marL="228600" lvl="0" indent="-228600"/>
            <a:r>
              <a:rPr lang="en-US" dirty="0"/>
              <a:t>Enter text styles</a:t>
            </a:r>
          </a:p>
          <a:p>
            <a:pPr marL="685800" lvl="1" indent="-228600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AE9CE-91FA-4E87-9316-6908A24C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352A5A-8B34-4C63-A06D-50FA57A93E46}"/>
              </a:ext>
            </a:extLst>
          </p:cNvPr>
          <p:cNvGrpSpPr/>
          <p:nvPr userDrawn="1"/>
        </p:nvGrpSpPr>
        <p:grpSpPr>
          <a:xfrm>
            <a:off x="3659958" y="1196974"/>
            <a:ext cx="8532042" cy="4965701"/>
            <a:chOff x="3659958" y="1196974"/>
            <a:chExt cx="8532042" cy="4965701"/>
          </a:xfrm>
          <a:effectLst/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11DD13-7097-41D6-8FF0-2EAB328937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837" t="17454" r="-1" b="10139"/>
            <a:stretch/>
          </p:blipFill>
          <p:spPr>
            <a:xfrm>
              <a:off x="3659958" y="1196974"/>
              <a:ext cx="8532041" cy="49657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2847E2-3C94-4547-B0CC-65034C4B1059}"/>
                </a:ext>
              </a:extLst>
            </p:cNvPr>
            <p:cNvSpPr/>
            <p:nvPr userDrawn="1"/>
          </p:nvSpPr>
          <p:spPr>
            <a:xfrm>
              <a:off x="3659959" y="1196975"/>
              <a:ext cx="8532041" cy="4965700"/>
            </a:xfrm>
            <a:prstGeom prst="rect">
              <a:avLst/>
            </a:prstGeom>
            <a:solidFill>
              <a:schemeClr val="accent5">
                <a:alpha val="8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529439-E3B1-47B3-8964-D7BB0852372B}"/>
              </a:ext>
            </a:extLst>
          </p:cNvPr>
          <p:cNvGrpSpPr/>
          <p:nvPr userDrawn="1"/>
        </p:nvGrpSpPr>
        <p:grpSpPr>
          <a:xfrm>
            <a:off x="4041838" y="1447028"/>
            <a:ext cx="7768282" cy="4465594"/>
            <a:chOff x="4041838" y="1447028"/>
            <a:chExt cx="7768282" cy="446559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8F3D083-A721-4707-8E3C-F0476802E466}"/>
                </a:ext>
              </a:extLst>
            </p:cNvPr>
            <p:cNvSpPr/>
            <p:nvPr/>
          </p:nvSpPr>
          <p:spPr>
            <a:xfrm>
              <a:off x="4754836" y="1447028"/>
              <a:ext cx="6341328" cy="4360427"/>
            </a:xfrm>
            <a:custGeom>
              <a:avLst/>
              <a:gdLst>
                <a:gd name="connsiteX0" fmla="*/ 7066271 w 7220884"/>
                <a:gd name="connsiteY0" fmla="*/ 4965229 h 4965228"/>
                <a:gd name="connsiteX1" fmla="*/ 137437 w 7220884"/>
                <a:gd name="connsiteY1" fmla="*/ 4965229 h 4965228"/>
                <a:gd name="connsiteX2" fmla="*/ 0 w 7220884"/>
                <a:gd name="connsiteY2" fmla="*/ 4827792 h 4965228"/>
                <a:gd name="connsiteX3" fmla="*/ 0 w 7220884"/>
                <a:gd name="connsiteY3" fmla="*/ 268109 h 4965228"/>
                <a:gd name="connsiteX4" fmla="*/ 268132 w 7220884"/>
                <a:gd name="connsiteY4" fmla="*/ 0 h 4965228"/>
                <a:gd name="connsiteX5" fmla="*/ 6959050 w 7220884"/>
                <a:gd name="connsiteY5" fmla="*/ 0 h 4965228"/>
                <a:gd name="connsiteX6" fmla="*/ 7220884 w 7220884"/>
                <a:gd name="connsiteY6" fmla="*/ 261835 h 4965228"/>
                <a:gd name="connsiteX7" fmla="*/ 7220884 w 7220884"/>
                <a:gd name="connsiteY7" fmla="*/ 4810615 h 4965228"/>
                <a:gd name="connsiteX8" fmla="*/ 7066271 w 7220884"/>
                <a:gd name="connsiteY8" fmla="*/ 4965229 h 496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0884" h="4965228">
                  <a:moveTo>
                    <a:pt x="7066271" y="4965229"/>
                  </a:moveTo>
                  <a:lnTo>
                    <a:pt x="137437" y="4965229"/>
                  </a:lnTo>
                  <a:cubicBezTo>
                    <a:pt x="61543" y="4965229"/>
                    <a:pt x="0" y="4903708"/>
                    <a:pt x="0" y="4827792"/>
                  </a:cubicBezTo>
                  <a:lnTo>
                    <a:pt x="0" y="268109"/>
                  </a:lnTo>
                  <a:cubicBezTo>
                    <a:pt x="0" y="120037"/>
                    <a:pt x="120060" y="0"/>
                    <a:pt x="268132" y="0"/>
                  </a:cubicBezTo>
                  <a:lnTo>
                    <a:pt x="6959050" y="0"/>
                  </a:lnTo>
                  <a:cubicBezTo>
                    <a:pt x="7103651" y="0"/>
                    <a:pt x="7220884" y="117234"/>
                    <a:pt x="7220884" y="261835"/>
                  </a:cubicBezTo>
                  <a:lnTo>
                    <a:pt x="7220884" y="4810615"/>
                  </a:lnTo>
                  <a:cubicBezTo>
                    <a:pt x="7220862" y="4895987"/>
                    <a:pt x="7151643" y="4965229"/>
                    <a:pt x="7066271" y="4965229"/>
                  </a:cubicBezTo>
                  <a:close/>
                </a:path>
              </a:pathLst>
            </a:custGeom>
            <a:solidFill>
              <a:srgbClr val="D0D0D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4CCBA0C-0AC3-4308-ABF6-CE40C9671BEE}"/>
                </a:ext>
              </a:extLst>
            </p:cNvPr>
            <p:cNvSpPr/>
            <p:nvPr/>
          </p:nvSpPr>
          <p:spPr>
            <a:xfrm>
              <a:off x="4774415" y="1468795"/>
              <a:ext cx="6294296" cy="4338660"/>
            </a:xfrm>
            <a:custGeom>
              <a:avLst/>
              <a:gdLst>
                <a:gd name="connsiteX0" fmla="*/ 7013650 w 7167328"/>
                <a:gd name="connsiteY0" fmla="*/ 4940442 h 4940442"/>
                <a:gd name="connsiteX1" fmla="*/ 136569 w 7167328"/>
                <a:gd name="connsiteY1" fmla="*/ 4940442 h 4940442"/>
                <a:gd name="connsiteX2" fmla="*/ 0 w 7167328"/>
                <a:gd name="connsiteY2" fmla="*/ 4803873 h 4940442"/>
                <a:gd name="connsiteX3" fmla="*/ 0 w 7167328"/>
                <a:gd name="connsiteY3" fmla="*/ 231464 h 4940442"/>
                <a:gd name="connsiteX4" fmla="*/ 231464 w 7167328"/>
                <a:gd name="connsiteY4" fmla="*/ 0 h 4940442"/>
                <a:gd name="connsiteX5" fmla="*/ 6935865 w 7167328"/>
                <a:gd name="connsiteY5" fmla="*/ 0 h 4940442"/>
                <a:gd name="connsiteX6" fmla="*/ 7167329 w 7167328"/>
                <a:gd name="connsiteY6" fmla="*/ 231464 h 4940442"/>
                <a:gd name="connsiteX7" fmla="*/ 7167329 w 7167328"/>
                <a:gd name="connsiteY7" fmla="*/ 4786786 h 4940442"/>
                <a:gd name="connsiteX8" fmla="*/ 7013650 w 7167328"/>
                <a:gd name="connsiteY8" fmla="*/ 4940442 h 494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7328" h="4940442">
                  <a:moveTo>
                    <a:pt x="7013650" y="4940442"/>
                  </a:moveTo>
                  <a:lnTo>
                    <a:pt x="136569" y="4940442"/>
                  </a:lnTo>
                  <a:cubicBezTo>
                    <a:pt x="61142" y="4940442"/>
                    <a:pt x="0" y="4879300"/>
                    <a:pt x="0" y="4803873"/>
                  </a:cubicBezTo>
                  <a:lnTo>
                    <a:pt x="0" y="231464"/>
                  </a:lnTo>
                  <a:cubicBezTo>
                    <a:pt x="0" y="103639"/>
                    <a:pt x="103617" y="0"/>
                    <a:pt x="231464" y="0"/>
                  </a:cubicBezTo>
                  <a:lnTo>
                    <a:pt x="6935865" y="0"/>
                  </a:lnTo>
                  <a:cubicBezTo>
                    <a:pt x="7063690" y="0"/>
                    <a:pt x="7167329" y="103617"/>
                    <a:pt x="7167329" y="231464"/>
                  </a:cubicBezTo>
                  <a:lnTo>
                    <a:pt x="7167329" y="4786786"/>
                  </a:lnTo>
                  <a:cubicBezTo>
                    <a:pt x="7167307" y="4871646"/>
                    <a:pt x="7098511" y="4940442"/>
                    <a:pt x="7013650" y="4940442"/>
                  </a:cubicBezTo>
                  <a:close/>
                </a:path>
              </a:pathLst>
            </a:custGeom>
            <a:solidFill>
              <a:srgbClr val="E6E6E6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366A17-8452-47BB-8F77-8ABCB92DBE23}"/>
                </a:ext>
              </a:extLst>
            </p:cNvPr>
            <p:cNvSpPr/>
            <p:nvPr/>
          </p:nvSpPr>
          <p:spPr>
            <a:xfrm>
              <a:off x="4805697" y="1506037"/>
              <a:ext cx="6231711" cy="4077260"/>
            </a:xfrm>
            <a:custGeom>
              <a:avLst/>
              <a:gdLst>
                <a:gd name="connsiteX0" fmla="*/ 7096063 w 7096062"/>
                <a:gd name="connsiteY0" fmla="*/ 4642786 h 4642785"/>
                <a:gd name="connsiteX1" fmla="*/ 0 w 7096062"/>
                <a:gd name="connsiteY1" fmla="*/ 4642786 h 4642785"/>
                <a:gd name="connsiteX2" fmla="*/ 0 w 7096062"/>
                <a:gd name="connsiteY2" fmla="*/ 190769 h 4642785"/>
                <a:gd name="connsiteX3" fmla="*/ 190769 w 7096062"/>
                <a:gd name="connsiteY3" fmla="*/ 0 h 4642785"/>
                <a:gd name="connsiteX4" fmla="*/ 6905272 w 7096062"/>
                <a:gd name="connsiteY4" fmla="*/ 0 h 4642785"/>
                <a:gd name="connsiteX5" fmla="*/ 7096041 w 7096062"/>
                <a:gd name="connsiteY5" fmla="*/ 190769 h 4642785"/>
                <a:gd name="connsiteX6" fmla="*/ 7096041 w 7096062"/>
                <a:gd name="connsiteY6" fmla="*/ 4642786 h 46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062" h="4642785">
                  <a:moveTo>
                    <a:pt x="7096063" y="4642786"/>
                  </a:moveTo>
                  <a:lnTo>
                    <a:pt x="0" y="4642786"/>
                  </a:lnTo>
                  <a:lnTo>
                    <a:pt x="0" y="190769"/>
                  </a:lnTo>
                  <a:cubicBezTo>
                    <a:pt x="0" y="85417"/>
                    <a:pt x="85417" y="0"/>
                    <a:pt x="190769" y="0"/>
                  </a:cubicBezTo>
                  <a:lnTo>
                    <a:pt x="6905272" y="0"/>
                  </a:lnTo>
                  <a:cubicBezTo>
                    <a:pt x="7010624" y="0"/>
                    <a:pt x="7096041" y="85417"/>
                    <a:pt x="7096041" y="190769"/>
                  </a:cubicBezTo>
                  <a:lnTo>
                    <a:pt x="7096041" y="4642786"/>
                  </a:lnTo>
                  <a:close/>
                </a:path>
              </a:pathLst>
            </a:custGeom>
            <a:solidFill>
              <a:schemeClr val="accent6"/>
            </a:solidFill>
            <a:ln w="50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89A2D9B-7EE2-4586-BF17-AA6BE3356587}"/>
                </a:ext>
              </a:extLst>
            </p:cNvPr>
            <p:cNvSpPr/>
            <p:nvPr/>
          </p:nvSpPr>
          <p:spPr>
            <a:xfrm>
              <a:off x="4041838" y="5753467"/>
              <a:ext cx="7768263" cy="45448"/>
            </a:xfrm>
            <a:custGeom>
              <a:avLst/>
              <a:gdLst>
                <a:gd name="connsiteX0" fmla="*/ 0 w 8845737"/>
                <a:gd name="connsiteY0" fmla="*/ 0 h 51752"/>
                <a:gd name="connsiteX1" fmla="*/ 8845737 w 8845737"/>
                <a:gd name="connsiteY1" fmla="*/ 0 h 51752"/>
                <a:gd name="connsiteX2" fmla="*/ 8845737 w 8845737"/>
                <a:gd name="connsiteY2" fmla="*/ 51753 h 51752"/>
                <a:gd name="connsiteX3" fmla="*/ 0 w 8845737"/>
                <a:gd name="connsiteY3" fmla="*/ 51753 h 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5737" h="51752">
                  <a:moveTo>
                    <a:pt x="0" y="0"/>
                  </a:moveTo>
                  <a:lnTo>
                    <a:pt x="8845737" y="0"/>
                  </a:lnTo>
                  <a:lnTo>
                    <a:pt x="8845737" y="51753"/>
                  </a:lnTo>
                  <a:lnTo>
                    <a:pt x="0" y="517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34B4D2A-5F7F-4D95-BCFA-06174E46550C}"/>
                </a:ext>
              </a:extLst>
            </p:cNvPr>
            <p:cNvSpPr/>
            <p:nvPr/>
          </p:nvSpPr>
          <p:spPr>
            <a:xfrm>
              <a:off x="4041838" y="5798915"/>
              <a:ext cx="7768282" cy="113707"/>
            </a:xfrm>
            <a:custGeom>
              <a:avLst/>
              <a:gdLst>
                <a:gd name="connsiteX0" fmla="*/ 0 w 8845759"/>
                <a:gd name="connsiteY0" fmla="*/ 0 h 129478"/>
                <a:gd name="connsiteX1" fmla="*/ 1325506 w 8845759"/>
                <a:gd name="connsiteY1" fmla="*/ 126156 h 129478"/>
                <a:gd name="connsiteX2" fmla="*/ 7494378 w 8845759"/>
                <a:gd name="connsiteY2" fmla="*/ 129026 h 129478"/>
                <a:gd name="connsiteX3" fmla="*/ 8845760 w 8845759"/>
                <a:gd name="connsiteY3" fmla="*/ 0 h 129478"/>
                <a:gd name="connsiteX4" fmla="*/ 0 w 8845759"/>
                <a:gd name="connsiteY4" fmla="*/ 0 h 1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759" h="129478">
                  <a:moveTo>
                    <a:pt x="0" y="0"/>
                  </a:moveTo>
                  <a:cubicBezTo>
                    <a:pt x="0" y="0"/>
                    <a:pt x="211328" y="124710"/>
                    <a:pt x="1325506" y="126156"/>
                  </a:cubicBezTo>
                  <a:lnTo>
                    <a:pt x="7494378" y="129026"/>
                  </a:lnTo>
                  <a:cubicBezTo>
                    <a:pt x="7494378" y="129026"/>
                    <a:pt x="8509344" y="144112"/>
                    <a:pt x="88457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22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C1514C-EE58-40D6-AC08-78C523270EE2}"/>
                </a:ext>
              </a:extLst>
            </p:cNvPr>
            <p:cNvSpPr/>
            <p:nvPr/>
          </p:nvSpPr>
          <p:spPr>
            <a:xfrm>
              <a:off x="7188038" y="5753486"/>
              <a:ext cx="1478402" cy="62800"/>
            </a:xfrm>
            <a:custGeom>
              <a:avLst/>
              <a:gdLst>
                <a:gd name="connsiteX0" fmla="*/ 1643120 w 1683459"/>
                <a:gd name="connsiteY0" fmla="*/ 71511 h 71510"/>
                <a:gd name="connsiteX1" fmla="*/ 40339 w 1683459"/>
                <a:gd name="connsiteY1" fmla="*/ 71511 h 71510"/>
                <a:gd name="connsiteX2" fmla="*/ 0 w 1683459"/>
                <a:gd name="connsiteY2" fmla="*/ 31172 h 71510"/>
                <a:gd name="connsiteX3" fmla="*/ 0 w 1683459"/>
                <a:gd name="connsiteY3" fmla="*/ 0 h 71510"/>
                <a:gd name="connsiteX4" fmla="*/ 1683459 w 1683459"/>
                <a:gd name="connsiteY4" fmla="*/ 0 h 71510"/>
                <a:gd name="connsiteX5" fmla="*/ 1683459 w 1683459"/>
                <a:gd name="connsiteY5" fmla="*/ 31172 h 71510"/>
                <a:gd name="connsiteX6" fmla="*/ 1643120 w 1683459"/>
                <a:gd name="connsiteY6" fmla="*/ 71511 h 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3459" h="71510">
                  <a:moveTo>
                    <a:pt x="1643120" y="71511"/>
                  </a:moveTo>
                  <a:lnTo>
                    <a:pt x="40339" y="71511"/>
                  </a:lnTo>
                  <a:cubicBezTo>
                    <a:pt x="18067" y="71511"/>
                    <a:pt x="0" y="53444"/>
                    <a:pt x="0" y="31172"/>
                  </a:cubicBezTo>
                  <a:lnTo>
                    <a:pt x="0" y="0"/>
                  </a:lnTo>
                  <a:lnTo>
                    <a:pt x="1683459" y="0"/>
                  </a:lnTo>
                  <a:lnTo>
                    <a:pt x="1683459" y="31172"/>
                  </a:lnTo>
                  <a:cubicBezTo>
                    <a:pt x="1683459" y="53444"/>
                    <a:pt x="1665392" y="71511"/>
                    <a:pt x="1643120" y="71511"/>
                  </a:cubicBezTo>
                  <a:close/>
                </a:path>
              </a:pathLst>
            </a:custGeom>
            <a:solidFill>
              <a:schemeClr val="bg1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FD7E25-D836-44B9-BAA0-02779A284CB0}"/>
                </a:ext>
              </a:extLst>
            </p:cNvPr>
            <p:cNvSpPr/>
            <p:nvPr/>
          </p:nvSpPr>
          <p:spPr>
            <a:xfrm>
              <a:off x="6939319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68C189F-968C-4D7B-8212-B37CE90EE42E}"/>
                </a:ext>
              </a:extLst>
            </p:cNvPr>
            <p:cNvSpPr/>
            <p:nvPr/>
          </p:nvSpPr>
          <p:spPr>
            <a:xfrm>
              <a:off x="8848236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31B7152-84DB-42A7-B20E-EF4E19F620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5697" y="1506037"/>
            <a:ext cx="6231711" cy="4099998"/>
          </a:xfrm>
          <a:prstGeom prst="round2SameRect">
            <a:avLst>
              <a:gd name="adj1" fmla="val 4344"/>
              <a:gd name="adj2" fmla="val 0"/>
            </a:avLst>
          </a:prstGeom>
          <a:solidFill>
            <a:schemeClr val="bg1"/>
          </a:solidFill>
        </p:spPr>
        <p:txBody>
          <a:bodyPr bIns="57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844BD4-56A5-4C77-9AAE-4AAD3F473EF5}"/>
              </a:ext>
            </a:extLst>
          </p:cNvPr>
          <p:cNvCxnSpPr/>
          <p:nvPr userDrawn="1"/>
        </p:nvCxnSpPr>
        <p:spPr>
          <a:xfrm>
            <a:off x="3642945" y="1192212"/>
            <a:ext cx="0" cy="4979988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60CCE7-0625-45ED-B5ED-CA4D818675A1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569A83E-814D-4FF1-BACB-24E3B05B3430}"/>
              </a:ext>
            </a:extLst>
          </p:cNvPr>
          <p:cNvCxnSpPr>
            <a:cxnSpLocks/>
          </p:cNvCxnSpPr>
          <p:nvPr userDrawn="1"/>
        </p:nvCxnSpPr>
        <p:spPr>
          <a:xfrm>
            <a:off x="0" y="1192212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3E228-7556-4858-86A6-3625173986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1856FC7-1C17-9A43-8246-8652F165B3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923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333D84-D3DD-4354-B355-8BFE4E295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if/as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938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E95B8-C107-448D-8639-B2BDC809E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47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E7E0C5-235F-4BE6-A9CF-B304D3997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any additional text 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7817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F8E829-0A31-4984-8E82-588BEC8C6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243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149708-2A64-4BEB-AACB-89D287DC6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815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18E377D-0CB5-46D4-91F2-D1D9FD5487D2}"/>
              </a:ext>
            </a:extLst>
          </p:cNvPr>
          <p:cNvGrpSpPr/>
          <p:nvPr userDrawn="1"/>
        </p:nvGrpSpPr>
        <p:grpSpPr>
          <a:xfrm>
            <a:off x="0" y="-33780"/>
            <a:ext cx="12192209" cy="6909525"/>
            <a:chOff x="0" y="-33780"/>
            <a:chExt cx="12192209" cy="690952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BBDF563-C2E5-45BC-9179-C26645373868}"/>
                </a:ext>
              </a:extLst>
            </p:cNvPr>
            <p:cNvSpPr/>
            <p:nvPr userDrawn="1"/>
          </p:nvSpPr>
          <p:spPr>
            <a:xfrm>
              <a:off x="1238924" y="-33780"/>
              <a:ext cx="5811678" cy="2039559"/>
            </a:xfrm>
            <a:custGeom>
              <a:avLst/>
              <a:gdLst>
                <a:gd name="connsiteX0" fmla="*/ 5805818 w 5811678"/>
                <a:gd name="connsiteY0" fmla="*/ 0 h 2039559"/>
                <a:gd name="connsiteX1" fmla="*/ 5811678 w 5811678"/>
                <a:gd name="connsiteY1" fmla="*/ 0 h 2039559"/>
                <a:gd name="connsiteX2" fmla="*/ 5805248 w 5811678"/>
                <a:gd name="connsiteY2" fmla="*/ 28902 h 2039559"/>
                <a:gd name="connsiteX3" fmla="*/ 5638243 w 5811678"/>
                <a:gd name="connsiteY3" fmla="*/ 1991279 h 2039559"/>
                <a:gd name="connsiteX4" fmla="*/ 2006007 w 5811678"/>
                <a:gd name="connsiteY4" fmla="*/ 2039559 h 2039559"/>
                <a:gd name="connsiteX5" fmla="*/ 0 w 5811678"/>
                <a:gd name="connsiteY5" fmla="*/ 103438 h 2039559"/>
                <a:gd name="connsiteX6" fmla="*/ 344217 w 5811678"/>
                <a:gd name="connsiteY6" fmla="*/ 40514 h 2039559"/>
                <a:gd name="connsiteX7" fmla="*/ 421738 w 5811678"/>
                <a:gd name="connsiteY7" fmla="*/ 23514 h 2039559"/>
                <a:gd name="connsiteX8" fmla="*/ 5805818 w 5811678"/>
                <a:gd name="connsiteY8" fmla="*/ 23514 h 203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1678" h="2039559">
                  <a:moveTo>
                    <a:pt x="5805818" y="0"/>
                  </a:moveTo>
                  <a:lnTo>
                    <a:pt x="5811678" y="0"/>
                  </a:lnTo>
                  <a:lnTo>
                    <a:pt x="5805248" y="28902"/>
                  </a:lnTo>
                  <a:cubicBezTo>
                    <a:pt x="5682984" y="681346"/>
                    <a:pt x="5627896" y="1338512"/>
                    <a:pt x="5638243" y="1991279"/>
                  </a:cubicBezTo>
                  <a:cubicBezTo>
                    <a:pt x="4421213" y="1779781"/>
                    <a:pt x="3190392" y="1804612"/>
                    <a:pt x="2006007" y="2039559"/>
                  </a:cubicBezTo>
                  <a:cubicBezTo>
                    <a:pt x="1440479" y="1314029"/>
                    <a:pt x="770586" y="658848"/>
                    <a:pt x="0" y="103438"/>
                  </a:cubicBezTo>
                  <a:cubicBezTo>
                    <a:pt x="115146" y="84472"/>
                    <a:pt x="229903" y="63491"/>
                    <a:pt x="344217" y="40514"/>
                  </a:cubicBezTo>
                  <a:lnTo>
                    <a:pt x="421738" y="23514"/>
                  </a:lnTo>
                  <a:lnTo>
                    <a:pt x="5805818" y="23514"/>
                  </a:lnTo>
                  <a:close/>
                </a:path>
              </a:pathLst>
            </a:custGeom>
            <a:solidFill>
              <a:srgbClr val="C2D9A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4CDE52D-633D-4221-8295-14FBE4670A09}"/>
                </a:ext>
              </a:extLst>
            </p:cNvPr>
            <p:cNvSpPr/>
            <p:nvPr userDrawn="1"/>
          </p:nvSpPr>
          <p:spPr>
            <a:xfrm>
              <a:off x="6875931" y="23828"/>
              <a:ext cx="2415051" cy="2398506"/>
            </a:xfrm>
            <a:custGeom>
              <a:avLst/>
              <a:gdLst>
                <a:gd name="connsiteX0" fmla="*/ 163597 w 2415051"/>
                <a:gd name="connsiteY0" fmla="*/ 0 h 2398506"/>
                <a:gd name="connsiteX1" fmla="*/ 840978 w 2415051"/>
                <a:gd name="connsiteY1" fmla="*/ 0 h 2398506"/>
                <a:gd name="connsiteX2" fmla="*/ 1014804 w 2415051"/>
                <a:gd name="connsiteY2" fmla="*/ 202118 h 2398506"/>
                <a:gd name="connsiteX3" fmla="*/ 2415051 w 2415051"/>
                <a:gd name="connsiteY3" fmla="*/ 1492743 h 2398506"/>
                <a:gd name="connsiteX4" fmla="*/ 1718030 w 2415051"/>
                <a:gd name="connsiteY4" fmla="*/ 2398506 h 2398506"/>
                <a:gd name="connsiteX5" fmla="*/ 1226 w 2415051"/>
                <a:gd name="connsiteY5" fmla="*/ 1934129 h 2398506"/>
                <a:gd name="connsiteX6" fmla="*/ 89102 w 2415051"/>
                <a:gd name="connsiteY6" fmla="*/ 461406 h 239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5051" h="2398506">
                  <a:moveTo>
                    <a:pt x="163597" y="0"/>
                  </a:moveTo>
                  <a:lnTo>
                    <a:pt x="840978" y="0"/>
                  </a:lnTo>
                  <a:lnTo>
                    <a:pt x="1014804" y="202118"/>
                  </a:lnTo>
                  <a:cubicBezTo>
                    <a:pt x="1434006" y="671180"/>
                    <a:pt x="1901540" y="1104232"/>
                    <a:pt x="2415051" y="1492743"/>
                  </a:cubicBezTo>
                  <a:cubicBezTo>
                    <a:pt x="2198037" y="1810909"/>
                    <a:pt x="1965850" y="2112522"/>
                    <a:pt x="1718030" y="2398506"/>
                  </a:cubicBezTo>
                  <a:cubicBezTo>
                    <a:pt x="1152966" y="2190223"/>
                    <a:pt x="579164" y="2034821"/>
                    <a:pt x="1226" y="1934129"/>
                  </a:cubicBezTo>
                  <a:cubicBezTo>
                    <a:pt x="-6534" y="1444293"/>
                    <a:pt x="22513" y="952131"/>
                    <a:pt x="89102" y="461406"/>
                  </a:cubicBezTo>
                  <a:close/>
                </a:path>
              </a:pathLst>
            </a:custGeom>
            <a:solidFill>
              <a:srgbClr val="7BB453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E86168E-64B5-481C-813C-59CDD0EE3719}"/>
                </a:ext>
              </a:extLst>
            </p:cNvPr>
            <p:cNvSpPr/>
            <p:nvPr userDrawn="1"/>
          </p:nvSpPr>
          <p:spPr>
            <a:xfrm>
              <a:off x="9290988" y="3231"/>
              <a:ext cx="2901013" cy="3033189"/>
            </a:xfrm>
            <a:custGeom>
              <a:avLst/>
              <a:gdLst>
                <a:gd name="connsiteX0" fmla="*/ 851567 w 2901013"/>
                <a:gd name="connsiteY0" fmla="*/ 0 h 3033189"/>
                <a:gd name="connsiteX1" fmla="*/ 2901013 w 2901013"/>
                <a:gd name="connsiteY1" fmla="*/ 0 h 3033189"/>
                <a:gd name="connsiteX2" fmla="*/ 2901013 w 2901013"/>
                <a:gd name="connsiteY2" fmla="*/ 3033189 h 3033189"/>
                <a:gd name="connsiteX3" fmla="*/ 2677682 w 2901013"/>
                <a:gd name="connsiteY3" fmla="*/ 2958364 h 3033189"/>
                <a:gd name="connsiteX4" fmla="*/ 1452436 w 2901013"/>
                <a:gd name="connsiteY4" fmla="*/ 2429680 h 3033189"/>
                <a:gd name="connsiteX5" fmla="*/ 0 w 2901013"/>
                <a:gd name="connsiteY5" fmla="*/ 1513341 h 3033189"/>
                <a:gd name="connsiteX6" fmla="*/ 633111 w 2901013"/>
                <a:gd name="connsiteY6" fmla="*/ 455854 h 3033189"/>
                <a:gd name="connsiteX7" fmla="*/ 765349 w 2901013"/>
                <a:gd name="connsiteY7" fmla="*/ 188400 h 303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013" h="3033189">
                  <a:moveTo>
                    <a:pt x="851567" y="0"/>
                  </a:moveTo>
                  <a:lnTo>
                    <a:pt x="2901013" y="0"/>
                  </a:lnTo>
                  <a:lnTo>
                    <a:pt x="2901013" y="3033189"/>
                  </a:lnTo>
                  <a:lnTo>
                    <a:pt x="2677682" y="2958364"/>
                  </a:lnTo>
                  <a:cubicBezTo>
                    <a:pt x="2263366" y="2811868"/>
                    <a:pt x="1854050" y="2636119"/>
                    <a:pt x="1452436" y="2429680"/>
                  </a:cubicBezTo>
                  <a:cubicBezTo>
                    <a:pt x="933344" y="2163009"/>
                    <a:pt x="450123" y="1854498"/>
                    <a:pt x="0" y="1513341"/>
                  </a:cubicBezTo>
                  <a:cubicBezTo>
                    <a:pt x="228508" y="1177707"/>
                    <a:pt x="441844" y="825973"/>
                    <a:pt x="633111" y="455854"/>
                  </a:cubicBezTo>
                  <a:cubicBezTo>
                    <a:pt x="678686" y="367060"/>
                    <a:pt x="722760" y="277900"/>
                    <a:pt x="765349" y="188400"/>
                  </a:cubicBezTo>
                  <a:close/>
                </a:path>
              </a:pathLst>
            </a:custGeom>
            <a:solidFill>
              <a:srgbClr val="A0C6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0EF7B63-8BE6-4F4C-8A79-74FBDAD5EB62}"/>
                </a:ext>
              </a:extLst>
            </p:cNvPr>
            <p:cNvSpPr/>
            <p:nvPr userDrawn="1"/>
          </p:nvSpPr>
          <p:spPr>
            <a:xfrm>
              <a:off x="7696224" y="0"/>
              <a:ext cx="2446605" cy="1516572"/>
            </a:xfrm>
            <a:custGeom>
              <a:avLst/>
              <a:gdLst>
                <a:gd name="connsiteX0" fmla="*/ 0 w 2446605"/>
                <a:gd name="connsiteY0" fmla="*/ 0 h 1516572"/>
                <a:gd name="connsiteX1" fmla="*/ 2446605 w 2446605"/>
                <a:gd name="connsiteY1" fmla="*/ 0 h 1516572"/>
                <a:gd name="connsiteX2" fmla="*/ 2227875 w 2446605"/>
                <a:gd name="connsiteY2" fmla="*/ 459544 h 1516572"/>
                <a:gd name="connsiteX3" fmla="*/ 1594764 w 2446605"/>
                <a:gd name="connsiteY3" fmla="*/ 1516572 h 1516572"/>
                <a:gd name="connsiteX4" fmla="*/ 194313 w 2446605"/>
                <a:gd name="connsiteY4" fmla="*/ 225946 h 151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605" h="1516572">
                  <a:moveTo>
                    <a:pt x="0" y="0"/>
                  </a:moveTo>
                  <a:lnTo>
                    <a:pt x="2446605" y="0"/>
                  </a:lnTo>
                  <a:lnTo>
                    <a:pt x="2227875" y="459544"/>
                  </a:lnTo>
                  <a:cubicBezTo>
                    <a:pt x="2036150" y="829668"/>
                    <a:pt x="1823272" y="1181396"/>
                    <a:pt x="1594764" y="1516572"/>
                  </a:cubicBezTo>
                  <a:cubicBezTo>
                    <a:pt x="1081250" y="1128061"/>
                    <a:pt x="613535" y="695008"/>
                    <a:pt x="194313" y="225946"/>
                  </a:cubicBezTo>
                  <a:close/>
                </a:path>
              </a:pathLst>
            </a:custGeom>
            <a:solidFill>
              <a:srgbClr val="4DA32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CFE30B6-30EF-4CC6-9B8D-F2187B10FEE2}"/>
                </a:ext>
              </a:extLst>
            </p:cNvPr>
            <p:cNvSpPr/>
            <p:nvPr userDrawn="1"/>
          </p:nvSpPr>
          <p:spPr>
            <a:xfrm>
              <a:off x="4875293" y="3833388"/>
              <a:ext cx="3379827" cy="3027843"/>
            </a:xfrm>
            <a:custGeom>
              <a:avLst/>
              <a:gdLst>
                <a:gd name="connsiteX0" fmla="*/ 2211065 w 3379827"/>
                <a:gd name="connsiteY0" fmla="*/ 0 h 3027843"/>
                <a:gd name="connsiteX1" fmla="*/ 3213913 w 3379827"/>
                <a:gd name="connsiteY1" fmla="*/ 2736946 h 3027843"/>
                <a:gd name="connsiteX2" fmla="*/ 3379827 w 3379827"/>
                <a:gd name="connsiteY2" fmla="*/ 3027843 h 3027843"/>
                <a:gd name="connsiteX3" fmla="*/ 2179338 w 3379827"/>
                <a:gd name="connsiteY3" fmla="*/ 3027843 h 3027843"/>
                <a:gd name="connsiteX4" fmla="*/ 1871061 w 3379827"/>
                <a:gd name="connsiteY4" fmla="*/ 2986653 h 3027843"/>
                <a:gd name="connsiteX5" fmla="*/ 332879 w 3379827"/>
                <a:gd name="connsiteY5" fmla="*/ 2620727 h 3027843"/>
                <a:gd name="connsiteX6" fmla="*/ 0 w 3379827"/>
                <a:gd name="connsiteY6" fmla="*/ 1257491 h 3027843"/>
                <a:gd name="connsiteX7" fmla="*/ 2211065 w 3379827"/>
                <a:gd name="connsiteY7" fmla="*/ 0 h 30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9827" h="3027843">
                  <a:moveTo>
                    <a:pt x="2211065" y="0"/>
                  </a:moveTo>
                  <a:cubicBezTo>
                    <a:pt x="2408999" y="955073"/>
                    <a:pt x="2747389" y="1877757"/>
                    <a:pt x="3213913" y="2736946"/>
                  </a:cubicBezTo>
                  <a:lnTo>
                    <a:pt x="3379827" y="3027843"/>
                  </a:lnTo>
                  <a:lnTo>
                    <a:pt x="2179338" y="3027843"/>
                  </a:lnTo>
                  <a:lnTo>
                    <a:pt x="1871061" y="2986653"/>
                  </a:lnTo>
                  <a:cubicBezTo>
                    <a:pt x="1354732" y="2907169"/>
                    <a:pt x="840472" y="2785788"/>
                    <a:pt x="332879" y="2620727"/>
                  </a:cubicBezTo>
                  <a:cubicBezTo>
                    <a:pt x="253338" y="2159111"/>
                    <a:pt x="142533" y="1703013"/>
                    <a:pt x="0" y="1257491"/>
                  </a:cubicBezTo>
                  <a:cubicBezTo>
                    <a:pt x="783918" y="934725"/>
                    <a:pt x="1528298" y="515409"/>
                    <a:pt x="2211065" y="0"/>
                  </a:cubicBezTo>
                  <a:close/>
                </a:path>
              </a:pathLst>
            </a:custGeom>
            <a:solidFill>
              <a:srgbClr val="C2D9A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45AEC23-67F0-42E4-ACC6-19CFD240E545}"/>
                </a:ext>
              </a:extLst>
            </p:cNvPr>
            <p:cNvSpPr/>
            <p:nvPr userDrawn="1"/>
          </p:nvSpPr>
          <p:spPr>
            <a:xfrm>
              <a:off x="7085439" y="2422334"/>
              <a:ext cx="5106770" cy="4453411"/>
            </a:xfrm>
            <a:custGeom>
              <a:avLst/>
              <a:gdLst>
                <a:gd name="connsiteX0" fmla="*/ 1508526 w 5106770"/>
                <a:gd name="connsiteY0" fmla="*/ 0 h 4453411"/>
                <a:gd name="connsiteX1" fmla="*/ 2626703 w 5106770"/>
                <a:gd name="connsiteY1" fmla="*/ 487822 h 4453411"/>
                <a:gd name="connsiteX2" fmla="*/ 4828625 w 5106770"/>
                <a:gd name="connsiteY2" fmla="*/ 2029284 h 4453411"/>
                <a:gd name="connsiteX3" fmla="*/ 5106770 w 5106770"/>
                <a:gd name="connsiteY3" fmla="*/ 2301454 h 4453411"/>
                <a:gd name="connsiteX4" fmla="*/ 5106561 w 5106770"/>
                <a:gd name="connsiteY4" fmla="*/ 2301454 h 4453411"/>
                <a:gd name="connsiteX5" fmla="*/ 5106561 w 5106770"/>
                <a:gd name="connsiteY5" fmla="*/ 3701023 h 4453411"/>
                <a:gd name="connsiteX6" fmla="*/ 5023648 w 5106770"/>
                <a:gd name="connsiteY6" fmla="*/ 3737215 h 4453411"/>
                <a:gd name="connsiteX7" fmla="*/ 2677688 w 5106770"/>
                <a:gd name="connsiteY7" fmla="*/ 4397416 h 4453411"/>
                <a:gd name="connsiteX8" fmla="*/ 2240943 w 5106770"/>
                <a:gd name="connsiteY8" fmla="*/ 4453411 h 4453411"/>
                <a:gd name="connsiteX9" fmla="*/ 1177043 w 5106770"/>
                <a:gd name="connsiteY9" fmla="*/ 4453411 h 4453411"/>
                <a:gd name="connsiteX10" fmla="*/ 1002995 w 5106770"/>
                <a:gd name="connsiteY10" fmla="*/ 4148156 h 4453411"/>
                <a:gd name="connsiteX11" fmla="*/ 0 w 5106770"/>
                <a:gd name="connsiteY11" fmla="*/ 1411054 h 4453411"/>
                <a:gd name="connsiteX12" fmla="*/ 1508526 w 5106770"/>
                <a:gd name="connsiteY12" fmla="*/ 0 h 445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6770" h="4453411">
                  <a:moveTo>
                    <a:pt x="1508526" y="0"/>
                  </a:moveTo>
                  <a:cubicBezTo>
                    <a:pt x="1886465" y="138392"/>
                    <a:pt x="2259804" y="299316"/>
                    <a:pt x="2626703" y="487822"/>
                  </a:cubicBezTo>
                  <a:cubicBezTo>
                    <a:pt x="3447118" y="909381"/>
                    <a:pt x="4183299" y="1430797"/>
                    <a:pt x="4828625" y="2029284"/>
                  </a:cubicBezTo>
                  <a:lnTo>
                    <a:pt x="5106770" y="2301454"/>
                  </a:lnTo>
                  <a:lnTo>
                    <a:pt x="5106561" y="2301454"/>
                  </a:lnTo>
                  <a:lnTo>
                    <a:pt x="5106561" y="3701023"/>
                  </a:lnTo>
                  <a:lnTo>
                    <a:pt x="5023648" y="3737215"/>
                  </a:lnTo>
                  <a:cubicBezTo>
                    <a:pt x="4272443" y="4051740"/>
                    <a:pt x="3484134" y="4273813"/>
                    <a:pt x="2677688" y="4397416"/>
                  </a:cubicBezTo>
                  <a:lnTo>
                    <a:pt x="2240943" y="4453411"/>
                  </a:lnTo>
                  <a:lnTo>
                    <a:pt x="1177043" y="4453411"/>
                  </a:lnTo>
                  <a:lnTo>
                    <a:pt x="1002995" y="4148156"/>
                  </a:lnTo>
                  <a:cubicBezTo>
                    <a:pt x="536775" y="3289266"/>
                    <a:pt x="198336" y="2366528"/>
                    <a:pt x="0" y="1411054"/>
                  </a:cubicBezTo>
                  <a:cubicBezTo>
                    <a:pt x="545756" y="1000016"/>
                    <a:pt x="1051511" y="526443"/>
                    <a:pt x="1508526" y="0"/>
                  </a:cubicBezTo>
                  <a:close/>
                </a:path>
              </a:pathLst>
            </a:custGeom>
            <a:solidFill>
              <a:srgbClr val="A0C6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DFB2EBA-67FF-4E6D-8802-C69D4BFB6C14}"/>
                </a:ext>
              </a:extLst>
            </p:cNvPr>
            <p:cNvGrpSpPr/>
            <p:nvPr userDrawn="1"/>
          </p:nvGrpSpPr>
          <p:grpSpPr>
            <a:xfrm>
              <a:off x="0" y="69653"/>
              <a:ext cx="12192000" cy="6764518"/>
              <a:chOff x="0" y="69653"/>
              <a:chExt cx="12192000" cy="676451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A46B033-747C-4DFA-9FC1-54E65CF1D028}"/>
                  </a:ext>
                </a:extLst>
              </p:cNvPr>
              <p:cNvSpPr/>
              <p:nvPr userDrawn="1"/>
            </p:nvSpPr>
            <p:spPr>
              <a:xfrm>
                <a:off x="0" y="2495510"/>
                <a:ext cx="386036" cy="771665"/>
              </a:xfrm>
              <a:custGeom>
                <a:avLst/>
                <a:gdLst>
                  <a:gd name="connsiteX0" fmla="*/ 0 w 386036"/>
                  <a:gd name="connsiteY0" fmla="*/ 0 h 771665"/>
                  <a:gd name="connsiteX1" fmla="*/ 97102 w 386036"/>
                  <a:gd name="connsiteY1" fmla="*/ 149054 h 771665"/>
                  <a:gd name="connsiteX2" fmla="*/ 386036 w 386036"/>
                  <a:gd name="connsiteY2" fmla="*/ 547984 h 771665"/>
                  <a:gd name="connsiteX3" fmla="*/ 20320 w 386036"/>
                  <a:gd name="connsiteY3" fmla="*/ 758739 h 771665"/>
                  <a:gd name="connsiteX4" fmla="*/ 0 w 386036"/>
                  <a:gd name="connsiteY4" fmla="*/ 771665 h 771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036" h="771665">
                    <a:moveTo>
                      <a:pt x="0" y="0"/>
                    </a:moveTo>
                    <a:lnTo>
                      <a:pt x="97102" y="149054"/>
                    </a:lnTo>
                    <a:cubicBezTo>
                      <a:pt x="189941" y="284157"/>
                      <a:pt x="286264" y="417177"/>
                      <a:pt x="386036" y="547984"/>
                    </a:cubicBezTo>
                    <a:cubicBezTo>
                      <a:pt x="262701" y="615455"/>
                      <a:pt x="140774" y="685743"/>
                      <a:pt x="20320" y="758739"/>
                    </a:cubicBezTo>
                    <a:lnTo>
                      <a:pt x="0" y="771665"/>
                    </a:ln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1DA04A4-4607-419C-B3D8-6FBA6766DFA9}"/>
                  </a:ext>
                </a:extLst>
              </p:cNvPr>
              <p:cNvSpPr/>
              <p:nvPr userDrawn="1"/>
            </p:nvSpPr>
            <p:spPr>
              <a:xfrm>
                <a:off x="0" y="5596173"/>
                <a:ext cx="5262325" cy="1237998"/>
              </a:xfrm>
              <a:custGeom>
                <a:avLst/>
                <a:gdLst>
                  <a:gd name="connsiteX0" fmla="*/ 3284010 w 5262325"/>
                  <a:gd name="connsiteY0" fmla="*/ 0 h 1237998"/>
                  <a:gd name="connsiteX1" fmla="*/ 3729533 w 5262325"/>
                  <a:gd name="connsiteY1" fmla="*/ 243684 h 1237998"/>
                  <a:gd name="connsiteX2" fmla="*/ 5207716 w 5262325"/>
                  <a:gd name="connsiteY2" fmla="*/ 857483 h 1237998"/>
                  <a:gd name="connsiteX3" fmla="*/ 5262325 w 5262325"/>
                  <a:gd name="connsiteY3" fmla="*/ 1237998 h 1237998"/>
                  <a:gd name="connsiteX4" fmla="*/ 0 w 5262325"/>
                  <a:gd name="connsiteY4" fmla="*/ 1237998 h 1237998"/>
                  <a:gd name="connsiteX5" fmla="*/ 0 w 5262325"/>
                  <a:gd name="connsiteY5" fmla="*/ 185769 h 1237998"/>
                  <a:gd name="connsiteX6" fmla="*/ 270259 w 5262325"/>
                  <a:gd name="connsiteY6" fmla="*/ 215046 h 1237998"/>
                  <a:gd name="connsiteX7" fmla="*/ 3284010 w 5262325"/>
                  <a:gd name="connsiteY7" fmla="*/ 0 h 1237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62325" h="1237998">
                    <a:moveTo>
                      <a:pt x="3284010" y="0"/>
                    </a:moveTo>
                    <a:cubicBezTo>
                      <a:pt x="3429300" y="83677"/>
                      <a:pt x="3577809" y="165520"/>
                      <a:pt x="3729533" y="243684"/>
                    </a:cubicBezTo>
                    <a:cubicBezTo>
                      <a:pt x="4212759" y="491959"/>
                      <a:pt x="4707021" y="695641"/>
                      <a:pt x="5207716" y="857483"/>
                    </a:cubicBezTo>
                    <a:lnTo>
                      <a:pt x="5262325" y="1237998"/>
                    </a:lnTo>
                    <a:lnTo>
                      <a:pt x="0" y="1237998"/>
                    </a:lnTo>
                    <a:lnTo>
                      <a:pt x="0" y="185769"/>
                    </a:lnTo>
                    <a:lnTo>
                      <a:pt x="270259" y="215046"/>
                    </a:lnTo>
                    <a:cubicBezTo>
                      <a:pt x="1286740" y="298540"/>
                      <a:pt x="2302963" y="223108"/>
                      <a:pt x="3284010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5A5FBD6-1932-4D8A-864F-71B660300C9A}"/>
                  </a:ext>
                </a:extLst>
              </p:cNvPr>
              <p:cNvSpPr/>
              <p:nvPr/>
            </p:nvSpPr>
            <p:spPr>
              <a:xfrm>
                <a:off x="25041" y="3043030"/>
                <a:ext cx="3258506" cy="2801597"/>
              </a:xfrm>
              <a:custGeom>
                <a:avLst/>
                <a:gdLst>
                  <a:gd name="connsiteX0" fmla="*/ 360995 w 3258506"/>
                  <a:gd name="connsiteY0" fmla="*/ 0 h 2801597"/>
                  <a:gd name="connsiteX1" fmla="*/ 3258506 w 3258506"/>
                  <a:gd name="connsiteY1" fmla="*/ 2553598 h 2801597"/>
                  <a:gd name="connsiteX2" fmla="*/ 245210 w 3258506"/>
                  <a:gd name="connsiteY2" fmla="*/ 2768581 h 2801597"/>
                  <a:gd name="connsiteX3" fmla="*/ 0 w 3258506"/>
                  <a:gd name="connsiteY3" fmla="*/ 2742040 h 2801597"/>
                  <a:gd name="connsiteX4" fmla="*/ 0 w 3258506"/>
                  <a:gd name="connsiteY4" fmla="*/ 208300 h 280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506" h="2801597">
                    <a:moveTo>
                      <a:pt x="360995" y="0"/>
                    </a:moveTo>
                    <a:cubicBezTo>
                      <a:pt x="1130201" y="1007831"/>
                      <a:pt x="2102630" y="1882787"/>
                      <a:pt x="3258506" y="2553598"/>
                    </a:cubicBezTo>
                    <a:cubicBezTo>
                      <a:pt x="2277802" y="2776362"/>
                      <a:pt x="1261668" y="2851966"/>
                      <a:pt x="245210" y="2768581"/>
                    </a:cubicBezTo>
                    <a:lnTo>
                      <a:pt x="0" y="2742040"/>
                    </a:lnTo>
                    <a:lnTo>
                      <a:pt x="0" y="208300"/>
                    </a:lnTo>
                    <a:close/>
                  </a:path>
                </a:pathLst>
              </a:custGeom>
              <a:solidFill>
                <a:srgbClr val="7BB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A36405C-0DD2-4895-988D-42CFC5E3B16D}"/>
                  </a:ext>
                </a:extLst>
              </p:cNvPr>
              <p:cNvSpPr/>
              <p:nvPr/>
            </p:nvSpPr>
            <p:spPr>
              <a:xfrm>
                <a:off x="8593966" y="1516572"/>
                <a:ext cx="3598034" cy="3207216"/>
              </a:xfrm>
              <a:custGeom>
                <a:avLst/>
                <a:gdLst>
                  <a:gd name="connsiteX0" fmla="*/ 697021 w 3598034"/>
                  <a:gd name="connsiteY0" fmla="*/ 0 h 3207216"/>
                  <a:gd name="connsiteX1" fmla="*/ 2149457 w 3598034"/>
                  <a:gd name="connsiteY1" fmla="*/ 916797 h 3207216"/>
                  <a:gd name="connsiteX2" fmla="*/ 3374359 w 3598034"/>
                  <a:gd name="connsiteY2" fmla="*/ 1445308 h 3207216"/>
                  <a:gd name="connsiteX3" fmla="*/ 3598034 w 3598034"/>
                  <a:gd name="connsiteY3" fmla="*/ 1520221 h 3207216"/>
                  <a:gd name="connsiteX4" fmla="*/ 3598034 w 3598034"/>
                  <a:gd name="connsiteY4" fmla="*/ 3207216 h 3207216"/>
                  <a:gd name="connsiteX5" fmla="*/ 3319985 w 3598034"/>
                  <a:gd name="connsiteY5" fmla="*/ 2935157 h 3207216"/>
                  <a:gd name="connsiteX6" fmla="*/ 1117718 w 3598034"/>
                  <a:gd name="connsiteY6" fmla="*/ 1393585 h 3207216"/>
                  <a:gd name="connsiteX7" fmla="*/ 0 w 3598034"/>
                  <a:gd name="connsiteY7" fmla="*/ 905758 h 3207216"/>
                  <a:gd name="connsiteX8" fmla="*/ 697021 w 3598034"/>
                  <a:gd name="connsiteY8" fmla="*/ 0 h 320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8034" h="3207216">
                    <a:moveTo>
                      <a:pt x="697021" y="0"/>
                    </a:moveTo>
                    <a:cubicBezTo>
                      <a:pt x="1147144" y="340694"/>
                      <a:pt x="1630829" y="649664"/>
                      <a:pt x="2149457" y="916797"/>
                    </a:cubicBezTo>
                    <a:cubicBezTo>
                      <a:pt x="2550841" y="1123236"/>
                      <a:pt x="2960042" y="1298870"/>
                      <a:pt x="3374359" y="1445308"/>
                    </a:cubicBezTo>
                    <a:lnTo>
                      <a:pt x="3598034" y="1520221"/>
                    </a:lnTo>
                    <a:lnTo>
                      <a:pt x="3598034" y="3207216"/>
                    </a:lnTo>
                    <a:lnTo>
                      <a:pt x="3319985" y="2935157"/>
                    </a:lnTo>
                    <a:cubicBezTo>
                      <a:pt x="2674529" y="2336558"/>
                      <a:pt x="1938419" y="1815143"/>
                      <a:pt x="1117718" y="1393585"/>
                    </a:cubicBezTo>
                    <a:cubicBezTo>
                      <a:pt x="751273" y="1205074"/>
                      <a:pt x="377475" y="1044154"/>
                      <a:pt x="0" y="905758"/>
                    </a:cubicBezTo>
                    <a:cubicBezTo>
                      <a:pt x="247821" y="619779"/>
                      <a:pt x="480007" y="318166"/>
                      <a:pt x="697021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258E70E-5D7C-4D33-AFAE-C86622C87E22}"/>
                  </a:ext>
                </a:extLst>
              </p:cNvPr>
              <p:cNvSpPr/>
              <p:nvPr/>
            </p:nvSpPr>
            <p:spPr>
              <a:xfrm>
                <a:off x="3244926" y="1813358"/>
                <a:ext cx="3840972" cy="3277515"/>
              </a:xfrm>
              <a:custGeom>
                <a:avLst/>
                <a:gdLst>
                  <a:gd name="connsiteX0" fmla="*/ 0 w 795718"/>
                  <a:gd name="connsiteY0" fmla="*/ 39862 h 678989"/>
                  <a:gd name="connsiteX1" fmla="*/ 337661 w 795718"/>
                  <a:gd name="connsiteY1" fmla="*/ 678990 h 678989"/>
                  <a:gd name="connsiteX2" fmla="*/ 795719 w 795718"/>
                  <a:gd name="connsiteY2" fmla="*/ 418481 h 678989"/>
                  <a:gd name="connsiteX3" fmla="*/ 752475 w 795718"/>
                  <a:gd name="connsiteY3" fmla="*/ 29956 h 678989"/>
                  <a:gd name="connsiteX4" fmla="*/ 0 w 795718"/>
                  <a:gd name="connsiteY4" fmla="*/ 39862 h 67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718" h="678989">
                    <a:moveTo>
                      <a:pt x="0" y="39862"/>
                    </a:moveTo>
                    <a:cubicBezTo>
                      <a:pt x="150019" y="232553"/>
                      <a:pt x="264033" y="449151"/>
                      <a:pt x="337661" y="678990"/>
                    </a:cubicBezTo>
                    <a:cubicBezTo>
                      <a:pt x="499967" y="612029"/>
                      <a:pt x="654272" y="525161"/>
                      <a:pt x="795719" y="418481"/>
                    </a:cubicBezTo>
                    <a:cubicBezTo>
                      <a:pt x="769144" y="291322"/>
                      <a:pt x="754475" y="161020"/>
                      <a:pt x="752475" y="29956"/>
                    </a:cubicBezTo>
                    <a:cubicBezTo>
                      <a:pt x="500348" y="-13859"/>
                      <a:pt x="245364" y="-8811"/>
                      <a:pt x="0" y="39862"/>
                    </a:cubicBezTo>
                  </a:path>
                </a:pathLst>
              </a:custGeom>
              <a:solidFill>
                <a:srgbClr val="7BB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411FB3C-6FDE-44BB-8689-222B4FD6F017}"/>
                  </a:ext>
                </a:extLst>
              </p:cNvPr>
              <p:cNvSpPr/>
              <p:nvPr/>
            </p:nvSpPr>
            <p:spPr>
              <a:xfrm>
                <a:off x="6877157" y="1957957"/>
                <a:ext cx="1716804" cy="1875426"/>
              </a:xfrm>
              <a:custGeom>
                <a:avLst/>
                <a:gdLst>
                  <a:gd name="connsiteX0" fmla="*/ 43243 w 355663"/>
                  <a:gd name="connsiteY0" fmla="*/ 388525 h 388524"/>
                  <a:gd name="connsiteX1" fmla="*/ 355663 w 355663"/>
                  <a:gd name="connsiteY1" fmla="*/ 96202 h 388524"/>
                  <a:gd name="connsiteX2" fmla="*/ 0 w 355663"/>
                  <a:gd name="connsiteY2" fmla="*/ 0 h 388524"/>
                  <a:gd name="connsiteX3" fmla="*/ 43243 w 355663"/>
                  <a:gd name="connsiteY3" fmla="*/ 388525 h 38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663" h="388524">
                    <a:moveTo>
                      <a:pt x="43243" y="388525"/>
                    </a:moveTo>
                    <a:cubicBezTo>
                      <a:pt x="156305" y="303371"/>
                      <a:pt x="260985" y="205264"/>
                      <a:pt x="355663" y="96202"/>
                    </a:cubicBezTo>
                    <a:cubicBezTo>
                      <a:pt x="238601" y="53054"/>
                      <a:pt x="119729" y="20860"/>
                      <a:pt x="0" y="0"/>
                    </a:cubicBezTo>
                    <a:cubicBezTo>
                      <a:pt x="2000" y="131064"/>
                      <a:pt x="16669" y="261271"/>
                      <a:pt x="43243" y="388525"/>
                    </a:cubicBezTo>
                  </a:path>
                </a:pathLst>
              </a:custGeom>
              <a:solidFill>
                <a:srgbClr val="4DA3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89FDA44-F0F6-4D3F-A241-5F19BD6D02C3}"/>
                  </a:ext>
                </a:extLst>
              </p:cNvPr>
              <p:cNvSpPr/>
              <p:nvPr/>
            </p:nvSpPr>
            <p:spPr>
              <a:xfrm>
                <a:off x="0" y="69653"/>
                <a:ext cx="3244926" cy="2973377"/>
              </a:xfrm>
              <a:custGeom>
                <a:avLst/>
                <a:gdLst>
                  <a:gd name="connsiteX0" fmla="*/ 1238919 w 3244926"/>
                  <a:gd name="connsiteY0" fmla="*/ 0 h 2973377"/>
                  <a:gd name="connsiteX1" fmla="*/ 3244926 w 3244926"/>
                  <a:gd name="connsiteY1" fmla="*/ 1936121 h 2973377"/>
                  <a:gd name="connsiteX2" fmla="*/ 386495 w 3244926"/>
                  <a:gd name="connsiteY2" fmla="*/ 2973377 h 2973377"/>
                  <a:gd name="connsiteX3" fmla="*/ 97496 w 3244926"/>
                  <a:gd name="connsiteY3" fmla="*/ 2574642 h 2973377"/>
                  <a:gd name="connsiteX4" fmla="*/ 0 w 3244926"/>
                  <a:gd name="connsiteY4" fmla="*/ 2425036 h 2973377"/>
                  <a:gd name="connsiteX5" fmla="*/ 0 w 3244926"/>
                  <a:gd name="connsiteY5" fmla="*/ 122910 h 2973377"/>
                  <a:gd name="connsiteX6" fmla="*/ 226923 w 3244926"/>
                  <a:gd name="connsiteY6" fmla="*/ 113083 h 2973377"/>
                  <a:gd name="connsiteX7" fmla="*/ 1238919 w 3244926"/>
                  <a:gd name="connsiteY7" fmla="*/ 0 h 297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4926" h="2973377">
                    <a:moveTo>
                      <a:pt x="1238919" y="0"/>
                    </a:moveTo>
                    <a:cubicBezTo>
                      <a:pt x="2009046" y="555410"/>
                      <a:pt x="2679403" y="1210591"/>
                      <a:pt x="3244926" y="1936121"/>
                    </a:cubicBezTo>
                    <a:cubicBezTo>
                      <a:pt x="2246291" y="2134744"/>
                      <a:pt x="1280760" y="2482794"/>
                      <a:pt x="386495" y="2973377"/>
                    </a:cubicBezTo>
                    <a:cubicBezTo>
                      <a:pt x="286724" y="2842685"/>
                      <a:pt x="190372" y="2709723"/>
                      <a:pt x="97496" y="2574642"/>
                    </a:cubicBezTo>
                    <a:lnTo>
                      <a:pt x="0" y="2425036"/>
                    </a:lnTo>
                    <a:lnTo>
                      <a:pt x="0" y="122910"/>
                    </a:lnTo>
                    <a:lnTo>
                      <a:pt x="226923" y="113083"/>
                    </a:lnTo>
                    <a:cubicBezTo>
                      <a:pt x="566583" y="92588"/>
                      <a:pt x="904433" y="54829"/>
                      <a:pt x="1238919" y="0"/>
                    </a:cubicBezTo>
                    <a:close/>
                  </a:path>
                </a:pathLst>
              </a:custGeom>
              <a:solidFill>
                <a:srgbClr val="A0C6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E0CA05E-D909-45ED-B448-043D452446F2}"/>
                  </a:ext>
                </a:extLst>
              </p:cNvPr>
              <p:cNvSpPr/>
              <p:nvPr/>
            </p:nvSpPr>
            <p:spPr>
              <a:xfrm>
                <a:off x="3284006" y="5090420"/>
                <a:ext cx="1924164" cy="1363237"/>
              </a:xfrm>
              <a:custGeom>
                <a:avLst/>
                <a:gdLst>
                  <a:gd name="connsiteX0" fmla="*/ 0 w 398621"/>
                  <a:gd name="connsiteY0" fmla="*/ 104775 h 282416"/>
                  <a:gd name="connsiteX1" fmla="*/ 92297 w 398621"/>
                  <a:gd name="connsiteY1" fmla="*/ 155258 h 282416"/>
                  <a:gd name="connsiteX2" fmla="*/ 398621 w 398621"/>
                  <a:gd name="connsiteY2" fmla="*/ 282416 h 282416"/>
                  <a:gd name="connsiteX3" fmla="*/ 329660 w 398621"/>
                  <a:gd name="connsiteY3" fmla="*/ 0 h 282416"/>
                  <a:gd name="connsiteX4" fmla="*/ 0 w 398621"/>
                  <a:gd name="connsiteY4" fmla="*/ 104775 h 28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621" h="282416">
                    <a:moveTo>
                      <a:pt x="0" y="104775"/>
                    </a:moveTo>
                    <a:cubicBezTo>
                      <a:pt x="30099" y="122206"/>
                      <a:pt x="60865" y="139160"/>
                      <a:pt x="92297" y="155258"/>
                    </a:cubicBezTo>
                    <a:cubicBezTo>
                      <a:pt x="192405" y="206692"/>
                      <a:pt x="294894" y="248793"/>
                      <a:pt x="398621" y="282416"/>
                    </a:cubicBezTo>
                    <a:cubicBezTo>
                      <a:pt x="382238" y="186785"/>
                      <a:pt x="359188" y="92297"/>
                      <a:pt x="329660" y="0"/>
                    </a:cubicBezTo>
                    <a:cubicBezTo>
                      <a:pt x="222790" y="44005"/>
                      <a:pt x="112586" y="79153"/>
                      <a:pt x="0" y="104775"/>
                    </a:cubicBezTo>
                  </a:path>
                </a:pathLst>
              </a:custGeom>
              <a:solidFill>
                <a:srgbClr val="A0C6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54DF548-0029-4508-8884-F7C93E79099A}"/>
                  </a:ext>
                </a:extLst>
              </p:cNvPr>
              <p:cNvSpPr/>
              <p:nvPr/>
            </p:nvSpPr>
            <p:spPr>
              <a:xfrm>
                <a:off x="386037" y="2005774"/>
                <a:ext cx="4488796" cy="3590395"/>
              </a:xfrm>
              <a:custGeom>
                <a:avLst/>
                <a:gdLst>
                  <a:gd name="connsiteX0" fmla="*/ 929926 w 929925"/>
                  <a:gd name="connsiteY0" fmla="*/ 639128 h 743807"/>
                  <a:gd name="connsiteX1" fmla="*/ 592265 w 929925"/>
                  <a:gd name="connsiteY1" fmla="*/ 0 h 743807"/>
                  <a:gd name="connsiteX2" fmla="*/ 0 w 929925"/>
                  <a:gd name="connsiteY2" fmla="*/ 214884 h 743807"/>
                  <a:gd name="connsiteX3" fmla="*/ 600266 w 929925"/>
                  <a:gd name="connsiteY3" fmla="*/ 743807 h 743807"/>
                  <a:gd name="connsiteX4" fmla="*/ 929926 w 929925"/>
                  <a:gd name="connsiteY4" fmla="*/ 639128 h 74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925" h="743807">
                    <a:moveTo>
                      <a:pt x="929926" y="639128"/>
                    </a:moveTo>
                    <a:cubicBezTo>
                      <a:pt x="856298" y="409289"/>
                      <a:pt x="742283" y="192691"/>
                      <a:pt x="592265" y="0"/>
                    </a:cubicBezTo>
                    <a:cubicBezTo>
                      <a:pt x="385286" y="41148"/>
                      <a:pt x="185357" y="113252"/>
                      <a:pt x="0" y="214884"/>
                    </a:cubicBezTo>
                    <a:cubicBezTo>
                      <a:pt x="159353" y="423672"/>
                      <a:pt x="360807" y="604837"/>
                      <a:pt x="600266" y="743807"/>
                    </a:cubicBezTo>
                    <a:cubicBezTo>
                      <a:pt x="712946" y="718185"/>
                      <a:pt x="823151" y="683038"/>
                      <a:pt x="929926" y="639128"/>
                    </a:cubicBezTo>
                  </a:path>
                </a:pathLst>
              </a:custGeom>
              <a:solidFill>
                <a:srgbClr val="4DA3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l">
              <a:defRPr lang="en-GB" sz="4800">
                <a:solidFill>
                  <a:schemeClr val="accent6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693EA9-9735-F644-AC05-10A0A8DA88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3B2EFF8-3B54-9342-A4AE-11D1B46B5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300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1B218EF-6870-4F71-BB91-D235A81E9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accent3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48268D4-EF57-5141-AB2C-A5D252E908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A6E54A-51D1-7F46-B99C-9D48DDB90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161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E4D631C-F528-4017-A823-9E589D63C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4638675"/>
          </a:xfrm>
          <a:solidFill>
            <a:schemeClr val="accent5"/>
          </a:solidFill>
        </p:spPr>
        <p:txBody>
          <a:bodyPr lIns="72000" tIns="72000" rIns="72000" bIns="118800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 </a:t>
            </a:r>
            <a:endParaRPr lang="en-GB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A8C21B7-E564-EE45-B783-27DEF01DCE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F4590FE-688C-7142-BFA1-5FC7A7AF9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374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4AC61F8-343F-4548-8A0A-405B40EE5D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accent2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A6CED6C-815B-8042-A513-9CCAFD9C3E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561CE-902E-AF44-BB8D-A3E4A48D0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390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CDF118-0575-488E-8A1E-03BA6D226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l"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35B83C8-673F-B143-B113-945E122429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FF0BE1-0D2C-8F4F-94E1-9EFE13E3E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115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86C8FB8-665F-4503-BF3A-6432C721F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944F8D7-0D41-824A-9BCB-9F74AAB7E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DAF62D-00BD-F94E-9497-5DD330127A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479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7FDCE0B-EB6C-4681-9518-F12884F3F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B145133-EEC2-144D-A111-FEB093769A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685879-D82F-2B40-B798-70B56D1EF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587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36FC0D-FBB4-40E0-82DF-6A47C4AD795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07998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881C7C-3BE9-49C9-A677-86AB5A4E46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BBC92C0-DB52-4B61-9AA8-1D5F7F3F8CA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323752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0F1796C-A283-4A7D-ABFB-072DB9034AE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139506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1EA7B143-302E-48D2-986B-F40D72CD1A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955260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6A96311-AF85-460E-91AA-03D5EDE0A41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07998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EE591DDA-544A-40D4-8278-D51C1412DE0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323752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7B22EF5C-18F2-4AD6-A573-C49B9A2B8F5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139506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777BF268-B397-4577-84EE-675184E23E60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955260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B11B35A3-BED9-426D-AF85-BBA99DA5623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07998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EABED3F8-F263-448A-A3DA-1C672646D1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323752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C309FFED-7768-465E-BF00-A87E31DEC7FF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39506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C63C9354-0EB3-4187-A32B-E26422210D12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8955260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EAF261F-BE16-41E1-9D91-8CBA4D11F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457201"/>
            <a:ext cx="11123614" cy="571500"/>
          </a:xfrm>
        </p:spPr>
        <p:txBody>
          <a:bodyPr tIns="72000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450DD4-1190-468B-9DC6-1FCBB3577F0A}"/>
              </a:ext>
            </a:extLst>
          </p:cNvPr>
          <p:cNvCxnSpPr>
            <a:cxnSpLocks/>
          </p:cNvCxnSpPr>
          <p:nvPr userDrawn="1"/>
        </p:nvCxnSpPr>
        <p:spPr>
          <a:xfrm>
            <a:off x="11642724" y="742951"/>
            <a:ext cx="389331" cy="0"/>
          </a:xfrm>
          <a:prstGeom prst="line">
            <a:avLst/>
          </a:prstGeom>
          <a:ln w="25400" cap="rnd">
            <a:solidFill>
              <a:schemeClr val="accent5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E5A5A-4494-40A0-A5EC-3135DF84B7E8}"/>
              </a:ext>
            </a:extLst>
          </p:cNvPr>
          <p:cNvCxnSpPr>
            <a:cxnSpLocks/>
          </p:cNvCxnSpPr>
          <p:nvPr userDrawn="1"/>
        </p:nvCxnSpPr>
        <p:spPr>
          <a:xfrm>
            <a:off x="90535" y="742951"/>
            <a:ext cx="417463" cy="0"/>
          </a:xfrm>
          <a:prstGeom prst="line">
            <a:avLst/>
          </a:prstGeom>
          <a:ln w="25400" cap="rnd">
            <a:solidFill>
              <a:schemeClr val="accent5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97660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ien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881C7C-3BE9-49C9-A677-86AB5A4E46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6A96311-AF85-460E-91AA-03D5EDE0A41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71372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EAF261F-BE16-41E1-9D91-8CBA4D11F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8489" y="457201"/>
            <a:ext cx="9659857" cy="571500"/>
          </a:xfrm>
        </p:spPr>
        <p:txBody>
          <a:bodyPr tIns="72000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450DD4-1190-468B-9DC6-1FCBB3577F0A}"/>
              </a:ext>
            </a:extLst>
          </p:cNvPr>
          <p:cNvCxnSpPr>
            <a:cxnSpLocks/>
          </p:cNvCxnSpPr>
          <p:nvPr userDrawn="1"/>
        </p:nvCxnSpPr>
        <p:spPr>
          <a:xfrm>
            <a:off x="10928346" y="742951"/>
            <a:ext cx="1103709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E5A5A-4494-40A0-A5EC-3135DF84B7E8}"/>
              </a:ext>
            </a:extLst>
          </p:cNvPr>
          <p:cNvCxnSpPr>
            <a:cxnSpLocks/>
          </p:cNvCxnSpPr>
          <p:nvPr userDrawn="1"/>
        </p:nvCxnSpPr>
        <p:spPr>
          <a:xfrm>
            <a:off x="90535" y="742951"/>
            <a:ext cx="1177954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F5890D-11C3-4833-898D-9F3725B9943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71372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name and job title</a:t>
            </a:r>
          </a:p>
        </p:txBody>
      </p:sp>
      <p:sp>
        <p:nvSpPr>
          <p:cNvPr id="71" name="Picture Placeholder 6">
            <a:extLst>
              <a:ext uri="{FF2B5EF4-FFF2-40B4-BE49-F238E27FC236}">
                <a16:creationId xmlns:a16="http://schemas.microsoft.com/office/drawing/2014/main" id="{908A6068-ABBC-45E3-BB6E-C5C055EC366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354284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2" name="Text Placeholder 5">
            <a:extLst>
              <a:ext uri="{FF2B5EF4-FFF2-40B4-BE49-F238E27FC236}">
                <a16:creationId xmlns:a16="http://schemas.microsoft.com/office/drawing/2014/main" id="{2DDF4C12-4169-4B59-B570-274183D87D2F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3354284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name and job title</a:t>
            </a:r>
          </a:p>
        </p:txBody>
      </p:sp>
      <p:sp>
        <p:nvSpPr>
          <p:cNvPr id="73" name="Picture Placeholder 6">
            <a:extLst>
              <a:ext uri="{FF2B5EF4-FFF2-40B4-BE49-F238E27FC236}">
                <a16:creationId xmlns:a16="http://schemas.microsoft.com/office/drawing/2014/main" id="{882C2D4F-812A-4D49-8801-81990C54955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137196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95B6267F-9B93-46A2-BFED-EB4753109A55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137196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75" name="Picture Placeholder 6">
            <a:extLst>
              <a:ext uri="{FF2B5EF4-FFF2-40B4-BE49-F238E27FC236}">
                <a16:creationId xmlns:a16="http://schemas.microsoft.com/office/drawing/2014/main" id="{F91B0D7F-3137-4720-A640-2C14BC63725D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920108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6" name="Text Placeholder 5">
            <a:extLst>
              <a:ext uri="{FF2B5EF4-FFF2-40B4-BE49-F238E27FC236}">
                <a16:creationId xmlns:a16="http://schemas.microsoft.com/office/drawing/2014/main" id="{3F919C86-3A5B-4EB9-B53B-48B35748CE8D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8920108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1" name="Picture Placeholder 6">
            <a:extLst>
              <a:ext uri="{FF2B5EF4-FFF2-40B4-BE49-F238E27FC236}">
                <a16:creationId xmlns:a16="http://schemas.microsoft.com/office/drawing/2014/main" id="{8D82F9ED-C792-44B5-B8FB-F2E689F3ACE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71372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2" name="Text Placeholder 5">
            <a:extLst>
              <a:ext uri="{FF2B5EF4-FFF2-40B4-BE49-F238E27FC236}">
                <a16:creationId xmlns:a16="http://schemas.microsoft.com/office/drawing/2014/main" id="{35EC3AE4-5DA7-4BB6-A8EE-FF23E7BF484D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571372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3" name="Picture Placeholder 6">
            <a:extLst>
              <a:ext uri="{FF2B5EF4-FFF2-40B4-BE49-F238E27FC236}">
                <a16:creationId xmlns:a16="http://schemas.microsoft.com/office/drawing/2014/main" id="{EDB1C4F4-ECE6-4863-AF66-9B33983BF0F3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3354284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4695329D-011F-4836-84DE-C7EED3FC037E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3354284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5" name="Picture Placeholder 6">
            <a:extLst>
              <a:ext uri="{FF2B5EF4-FFF2-40B4-BE49-F238E27FC236}">
                <a16:creationId xmlns:a16="http://schemas.microsoft.com/office/drawing/2014/main" id="{37BDA77B-0368-45D9-A77E-53341A5ECEEB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137196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F964AB33-A84C-4B6C-B4E9-A5ACBBD44259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6137196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7" name="Picture Placeholder 6">
            <a:extLst>
              <a:ext uri="{FF2B5EF4-FFF2-40B4-BE49-F238E27FC236}">
                <a16:creationId xmlns:a16="http://schemas.microsoft.com/office/drawing/2014/main" id="{F9B1206F-67C7-40AA-B568-D023DC2F049B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8920108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8" name="Text Placeholder 5">
            <a:extLst>
              <a:ext uri="{FF2B5EF4-FFF2-40B4-BE49-F238E27FC236}">
                <a16:creationId xmlns:a16="http://schemas.microsoft.com/office/drawing/2014/main" id="{72F13910-D7EA-4AF8-8D1A-E7A66520BF67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8920108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169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ACDEB7-CE12-4B6A-BE02-44E988CFB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52D960-8E40-4617-ADFC-8C03EB9F11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497BCECE-4FCE-422C-AB25-B6AAA5A67F90}"/>
              </a:ext>
            </a:extLst>
          </p:cNvPr>
          <p:cNvSpPr/>
          <p:nvPr userDrawn="1"/>
        </p:nvSpPr>
        <p:spPr>
          <a:xfrm>
            <a:off x="643865" y="0"/>
            <a:ext cx="10904270" cy="6858000"/>
          </a:xfrm>
          <a:prstGeom prst="parallelogram">
            <a:avLst/>
          </a:prstGeom>
          <a:solidFill>
            <a:schemeClr val="accent5">
              <a:alpha val="91000"/>
            </a:schemeClr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E96DAD2-6527-49B9-B7F7-607D60231D21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2362200" y="1485106"/>
            <a:ext cx="7467600" cy="3887787"/>
          </a:xfrm>
          <a:solidFill>
            <a:schemeClr val="bg1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here to add testimonial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077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B3A5-6311-4777-92BD-AC8940BF1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2" y="438936"/>
            <a:ext cx="11698287" cy="608029"/>
          </a:xfrm>
        </p:spPr>
        <p:txBody>
          <a:bodyPr/>
          <a:lstStyle/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AC616-EBE9-4F3B-BF65-2DD223CA6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064" y="1206500"/>
            <a:ext cx="57927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8982C-BA0A-4739-B806-65C9BA5EB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6064" y="2227261"/>
            <a:ext cx="5801840" cy="3757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93469-9A18-44FC-8130-D57BE37C14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6500"/>
            <a:ext cx="577215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F976E7-EE39-424B-8E00-78B1644AC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7261"/>
            <a:ext cx="5772150" cy="3757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57BD64-C006-46A8-970F-FC5AB17611A1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4DE2CBC-2CC3-420D-AA40-6DA43A278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B1CE2F-D166-A74A-B061-D6247EE66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783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887E-B1E7-469D-9541-68A8CD87A7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2C4BC-75C4-4C16-B705-4C1DB9D9A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116" y="1196975"/>
            <a:ext cx="5764684" cy="4787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BA9F1-786C-4D83-B2D0-4ECA70433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96975"/>
            <a:ext cx="5764683" cy="4787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F5A62D-55A5-4C2A-A5FA-58D73710621C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6D5D8B3-7463-4AFC-B990-724156906F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F65647-BABC-9642-AF67-EDB6BEECF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537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88B1-A1AF-4B75-B96A-04232738A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1196975"/>
            <a:ext cx="11689234" cy="2852737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CED14-4054-4CC8-B680-F8F6BE841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116" y="4268771"/>
            <a:ext cx="116892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09A7D2-2013-40CF-9FD9-EC93123931C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2033BEB-E621-4FF6-B733-B1BB1AF526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39CD5E-C5EA-774E-BA63-B72B7B07B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358256E-4E56-498D-A749-D36F1AC8B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2384425"/>
          </a:xfrm>
          <a:solidFill>
            <a:schemeClr val="accent5"/>
          </a:solidFill>
        </p:spPr>
        <p:txBody>
          <a:bodyPr lIns="72000" tIns="72000" rIns="72000" bIns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 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4A1EBB-4EB3-4ADE-90F7-FEA1D5434E3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5082" y="3371850"/>
            <a:ext cx="4763057" cy="2495550"/>
          </a:xfrm>
          <a:solidFill>
            <a:schemeClr val="accent5"/>
          </a:solidFill>
        </p:spPr>
        <p:txBody>
          <a:bodyPr vert="horz" lIns="72000" tIns="72000" rIns="72000" bIns="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AE4F25D-EF02-2C4E-A2F4-16117D8576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29EED9D-905A-B04E-961A-976FE66E46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238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767D-669F-4985-B98F-DC507BD41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457200"/>
            <a:ext cx="393223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251DE-221D-4233-A526-8B9F83A0F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150" y="472167"/>
            <a:ext cx="6172200" cy="551270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75799-0A1F-4C59-BA8A-6A3DABEC4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116" y="2216134"/>
            <a:ext cx="3932237" cy="376874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61BF7B-28D8-4A1F-9B8C-0A12090F469C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BF86D83-6518-4E3A-B8CD-C72CC799BF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325C6C-9D80-804A-95BB-078AA7A83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079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4A5F-C873-4F0E-9E5A-34F86096C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F0EBD-89E2-4A9E-9565-654DD7C10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34049" y="457200"/>
            <a:ext cx="6210799" cy="55289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16C3-064B-42A2-A420-78C79A2E8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116" y="2216134"/>
            <a:ext cx="3932237" cy="37687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95847F-362D-4D61-A38C-6A82B96E85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23C35D5-1A59-4590-B12B-E560F860AF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738EAB-E660-A942-828A-BE78F23F1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301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468C-0714-4D52-8AD3-B0C6BE38D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65166-0DAE-481F-B34C-6F174BF35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E8B7EC-3349-4097-AC88-57E06D08EFA3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11D6BD3-B4FD-45AC-AA08-CE4585D600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D7C1A8-772D-4846-9554-3594B1A9C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688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8B0D2-1361-4912-BBDB-ECD9D09F3B03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94082" y="457200"/>
            <a:ext cx="2628900" cy="552767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7E7A9A-51FB-431E-B074-D0E2E14A0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58132" y="457200"/>
            <a:ext cx="8733468" cy="549171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EF3A77-D752-4C5F-B2CC-9BAB2496327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CE58F1F-0073-4782-8430-46DA8586EE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B56DBC-378E-0147-8B32-3AED3A927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4738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 1">
  <p:cSld name="1_Thank You Slide 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p51"/>
          <p:cNvGrpSpPr/>
          <p:nvPr/>
        </p:nvGrpSpPr>
        <p:grpSpPr>
          <a:xfrm>
            <a:off x="0" y="-33780"/>
            <a:ext cx="12192209" cy="6909525"/>
            <a:chOff x="0" y="-33780"/>
            <a:chExt cx="12192209" cy="6909525"/>
          </a:xfrm>
        </p:grpSpPr>
        <p:sp>
          <p:nvSpPr>
            <p:cNvPr id="412" name="Google Shape;412;p51"/>
            <p:cNvSpPr/>
            <p:nvPr/>
          </p:nvSpPr>
          <p:spPr>
            <a:xfrm>
              <a:off x="1238924" y="-33780"/>
              <a:ext cx="5811678" cy="2039559"/>
            </a:xfrm>
            <a:custGeom>
              <a:avLst/>
              <a:gdLst/>
              <a:ahLst/>
              <a:cxnLst/>
              <a:rect l="l" t="t" r="r" b="b"/>
              <a:pathLst>
                <a:path w="5811678" h="2039559" extrusionOk="0">
                  <a:moveTo>
                    <a:pt x="5805818" y="0"/>
                  </a:moveTo>
                  <a:lnTo>
                    <a:pt x="5811678" y="0"/>
                  </a:lnTo>
                  <a:lnTo>
                    <a:pt x="5805248" y="28902"/>
                  </a:lnTo>
                  <a:cubicBezTo>
                    <a:pt x="5682984" y="681346"/>
                    <a:pt x="5627896" y="1338512"/>
                    <a:pt x="5638243" y="1991279"/>
                  </a:cubicBezTo>
                  <a:cubicBezTo>
                    <a:pt x="4421213" y="1779781"/>
                    <a:pt x="3190392" y="1804612"/>
                    <a:pt x="2006007" y="2039559"/>
                  </a:cubicBezTo>
                  <a:cubicBezTo>
                    <a:pt x="1440479" y="1314029"/>
                    <a:pt x="770586" y="658848"/>
                    <a:pt x="0" y="103438"/>
                  </a:cubicBezTo>
                  <a:cubicBezTo>
                    <a:pt x="115146" y="84472"/>
                    <a:pt x="229903" y="63491"/>
                    <a:pt x="344217" y="40514"/>
                  </a:cubicBezTo>
                  <a:lnTo>
                    <a:pt x="421738" y="23514"/>
                  </a:lnTo>
                  <a:lnTo>
                    <a:pt x="5805818" y="23514"/>
                  </a:lnTo>
                  <a:close/>
                </a:path>
              </a:pathLst>
            </a:custGeom>
            <a:solidFill>
              <a:srgbClr val="C2D9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3" name="Google Shape;413;p51"/>
            <p:cNvSpPr/>
            <p:nvPr/>
          </p:nvSpPr>
          <p:spPr>
            <a:xfrm>
              <a:off x="6875931" y="23828"/>
              <a:ext cx="2415051" cy="2398506"/>
            </a:xfrm>
            <a:custGeom>
              <a:avLst/>
              <a:gdLst/>
              <a:ahLst/>
              <a:cxnLst/>
              <a:rect l="l" t="t" r="r" b="b"/>
              <a:pathLst>
                <a:path w="2415051" h="2398506" extrusionOk="0">
                  <a:moveTo>
                    <a:pt x="163597" y="0"/>
                  </a:moveTo>
                  <a:lnTo>
                    <a:pt x="840978" y="0"/>
                  </a:lnTo>
                  <a:lnTo>
                    <a:pt x="1014804" y="202118"/>
                  </a:lnTo>
                  <a:cubicBezTo>
                    <a:pt x="1434006" y="671180"/>
                    <a:pt x="1901540" y="1104232"/>
                    <a:pt x="2415051" y="1492743"/>
                  </a:cubicBezTo>
                  <a:cubicBezTo>
                    <a:pt x="2198037" y="1810909"/>
                    <a:pt x="1965850" y="2112522"/>
                    <a:pt x="1718030" y="2398506"/>
                  </a:cubicBezTo>
                  <a:cubicBezTo>
                    <a:pt x="1152966" y="2190223"/>
                    <a:pt x="579164" y="2034821"/>
                    <a:pt x="1226" y="1934129"/>
                  </a:cubicBezTo>
                  <a:cubicBezTo>
                    <a:pt x="-6534" y="1444293"/>
                    <a:pt x="22513" y="952131"/>
                    <a:pt x="89102" y="461406"/>
                  </a:cubicBezTo>
                  <a:close/>
                </a:path>
              </a:pathLst>
            </a:custGeom>
            <a:solidFill>
              <a:srgbClr val="7BB45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4" name="Google Shape;414;p51"/>
            <p:cNvSpPr/>
            <p:nvPr/>
          </p:nvSpPr>
          <p:spPr>
            <a:xfrm>
              <a:off x="9290988" y="3231"/>
              <a:ext cx="2901013" cy="3033189"/>
            </a:xfrm>
            <a:custGeom>
              <a:avLst/>
              <a:gdLst/>
              <a:ahLst/>
              <a:cxnLst/>
              <a:rect l="l" t="t" r="r" b="b"/>
              <a:pathLst>
                <a:path w="2901013" h="3033189" extrusionOk="0">
                  <a:moveTo>
                    <a:pt x="851567" y="0"/>
                  </a:moveTo>
                  <a:lnTo>
                    <a:pt x="2901013" y="0"/>
                  </a:lnTo>
                  <a:lnTo>
                    <a:pt x="2901013" y="3033189"/>
                  </a:lnTo>
                  <a:lnTo>
                    <a:pt x="2677682" y="2958364"/>
                  </a:lnTo>
                  <a:cubicBezTo>
                    <a:pt x="2263366" y="2811868"/>
                    <a:pt x="1854050" y="2636119"/>
                    <a:pt x="1452436" y="2429680"/>
                  </a:cubicBezTo>
                  <a:cubicBezTo>
                    <a:pt x="933344" y="2163009"/>
                    <a:pt x="450123" y="1854498"/>
                    <a:pt x="0" y="1513341"/>
                  </a:cubicBezTo>
                  <a:cubicBezTo>
                    <a:pt x="228508" y="1177707"/>
                    <a:pt x="441844" y="825973"/>
                    <a:pt x="633111" y="455854"/>
                  </a:cubicBezTo>
                  <a:cubicBezTo>
                    <a:pt x="678686" y="367060"/>
                    <a:pt x="722760" y="277900"/>
                    <a:pt x="765349" y="188400"/>
                  </a:cubicBezTo>
                  <a:close/>
                </a:path>
              </a:pathLst>
            </a:custGeom>
            <a:solidFill>
              <a:srgbClr val="A0C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5" name="Google Shape;415;p51"/>
            <p:cNvSpPr/>
            <p:nvPr/>
          </p:nvSpPr>
          <p:spPr>
            <a:xfrm>
              <a:off x="7696224" y="0"/>
              <a:ext cx="2446605" cy="1516572"/>
            </a:xfrm>
            <a:custGeom>
              <a:avLst/>
              <a:gdLst/>
              <a:ahLst/>
              <a:cxnLst/>
              <a:rect l="l" t="t" r="r" b="b"/>
              <a:pathLst>
                <a:path w="2446605" h="1516572" extrusionOk="0">
                  <a:moveTo>
                    <a:pt x="0" y="0"/>
                  </a:moveTo>
                  <a:lnTo>
                    <a:pt x="2446605" y="0"/>
                  </a:lnTo>
                  <a:lnTo>
                    <a:pt x="2227875" y="459544"/>
                  </a:lnTo>
                  <a:cubicBezTo>
                    <a:pt x="2036150" y="829668"/>
                    <a:pt x="1823272" y="1181396"/>
                    <a:pt x="1594764" y="1516572"/>
                  </a:cubicBezTo>
                  <a:cubicBezTo>
                    <a:pt x="1081250" y="1128061"/>
                    <a:pt x="613535" y="695008"/>
                    <a:pt x="194313" y="225946"/>
                  </a:cubicBezTo>
                  <a:close/>
                </a:path>
              </a:pathLst>
            </a:custGeom>
            <a:solidFill>
              <a:srgbClr val="4DA3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6" name="Google Shape;416;p51"/>
            <p:cNvSpPr/>
            <p:nvPr/>
          </p:nvSpPr>
          <p:spPr>
            <a:xfrm>
              <a:off x="4875293" y="3833388"/>
              <a:ext cx="3379827" cy="3027843"/>
            </a:xfrm>
            <a:custGeom>
              <a:avLst/>
              <a:gdLst/>
              <a:ahLst/>
              <a:cxnLst/>
              <a:rect l="l" t="t" r="r" b="b"/>
              <a:pathLst>
                <a:path w="3379827" h="3027843" extrusionOk="0">
                  <a:moveTo>
                    <a:pt x="2211065" y="0"/>
                  </a:moveTo>
                  <a:cubicBezTo>
                    <a:pt x="2408999" y="955073"/>
                    <a:pt x="2747389" y="1877757"/>
                    <a:pt x="3213913" y="2736946"/>
                  </a:cubicBezTo>
                  <a:lnTo>
                    <a:pt x="3379827" y="3027843"/>
                  </a:lnTo>
                  <a:lnTo>
                    <a:pt x="2179338" y="3027843"/>
                  </a:lnTo>
                  <a:lnTo>
                    <a:pt x="1871061" y="2986653"/>
                  </a:lnTo>
                  <a:cubicBezTo>
                    <a:pt x="1354732" y="2907169"/>
                    <a:pt x="840472" y="2785788"/>
                    <a:pt x="332879" y="2620727"/>
                  </a:cubicBezTo>
                  <a:cubicBezTo>
                    <a:pt x="253338" y="2159111"/>
                    <a:pt x="142533" y="1703013"/>
                    <a:pt x="0" y="1257491"/>
                  </a:cubicBezTo>
                  <a:cubicBezTo>
                    <a:pt x="783918" y="934725"/>
                    <a:pt x="1528298" y="515409"/>
                    <a:pt x="2211065" y="0"/>
                  </a:cubicBezTo>
                  <a:close/>
                </a:path>
              </a:pathLst>
            </a:custGeom>
            <a:solidFill>
              <a:srgbClr val="C2D9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7" name="Google Shape;417;p51"/>
            <p:cNvSpPr/>
            <p:nvPr/>
          </p:nvSpPr>
          <p:spPr>
            <a:xfrm>
              <a:off x="7085439" y="2422334"/>
              <a:ext cx="5106770" cy="4453411"/>
            </a:xfrm>
            <a:custGeom>
              <a:avLst/>
              <a:gdLst/>
              <a:ahLst/>
              <a:cxnLst/>
              <a:rect l="l" t="t" r="r" b="b"/>
              <a:pathLst>
                <a:path w="5106770" h="4453411" extrusionOk="0">
                  <a:moveTo>
                    <a:pt x="1508526" y="0"/>
                  </a:moveTo>
                  <a:cubicBezTo>
                    <a:pt x="1886465" y="138392"/>
                    <a:pt x="2259804" y="299316"/>
                    <a:pt x="2626703" y="487822"/>
                  </a:cubicBezTo>
                  <a:cubicBezTo>
                    <a:pt x="3447118" y="909381"/>
                    <a:pt x="4183299" y="1430797"/>
                    <a:pt x="4828625" y="2029284"/>
                  </a:cubicBezTo>
                  <a:lnTo>
                    <a:pt x="5106770" y="2301454"/>
                  </a:lnTo>
                  <a:lnTo>
                    <a:pt x="5106561" y="2301454"/>
                  </a:lnTo>
                  <a:lnTo>
                    <a:pt x="5106561" y="3701023"/>
                  </a:lnTo>
                  <a:lnTo>
                    <a:pt x="5023648" y="3737215"/>
                  </a:lnTo>
                  <a:cubicBezTo>
                    <a:pt x="4272443" y="4051740"/>
                    <a:pt x="3484134" y="4273813"/>
                    <a:pt x="2677688" y="4397416"/>
                  </a:cubicBezTo>
                  <a:lnTo>
                    <a:pt x="2240943" y="4453411"/>
                  </a:lnTo>
                  <a:lnTo>
                    <a:pt x="1177043" y="4453411"/>
                  </a:lnTo>
                  <a:lnTo>
                    <a:pt x="1002995" y="4148156"/>
                  </a:lnTo>
                  <a:cubicBezTo>
                    <a:pt x="536775" y="3289266"/>
                    <a:pt x="198336" y="2366528"/>
                    <a:pt x="0" y="1411054"/>
                  </a:cubicBezTo>
                  <a:cubicBezTo>
                    <a:pt x="545756" y="1000016"/>
                    <a:pt x="1051511" y="526443"/>
                    <a:pt x="1508526" y="0"/>
                  </a:cubicBezTo>
                  <a:close/>
                </a:path>
              </a:pathLst>
            </a:custGeom>
            <a:solidFill>
              <a:srgbClr val="A0C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18" name="Google Shape;418;p51"/>
            <p:cNvGrpSpPr/>
            <p:nvPr/>
          </p:nvGrpSpPr>
          <p:grpSpPr>
            <a:xfrm>
              <a:off x="0" y="69653"/>
              <a:ext cx="12192000" cy="6764518"/>
              <a:chOff x="0" y="69653"/>
              <a:chExt cx="12192000" cy="6764518"/>
            </a:xfrm>
          </p:grpSpPr>
          <p:sp>
            <p:nvSpPr>
              <p:cNvPr id="419" name="Google Shape;419;p51"/>
              <p:cNvSpPr/>
              <p:nvPr/>
            </p:nvSpPr>
            <p:spPr>
              <a:xfrm>
                <a:off x="0" y="2495510"/>
                <a:ext cx="386036" cy="771665"/>
              </a:xfrm>
              <a:custGeom>
                <a:avLst/>
                <a:gdLst/>
                <a:ahLst/>
                <a:cxnLst/>
                <a:rect l="l" t="t" r="r" b="b"/>
                <a:pathLst>
                  <a:path w="386036" h="771665" extrusionOk="0">
                    <a:moveTo>
                      <a:pt x="0" y="0"/>
                    </a:moveTo>
                    <a:lnTo>
                      <a:pt x="97102" y="149054"/>
                    </a:lnTo>
                    <a:cubicBezTo>
                      <a:pt x="189941" y="284157"/>
                      <a:pt x="286264" y="417177"/>
                      <a:pt x="386036" y="547984"/>
                    </a:cubicBezTo>
                    <a:cubicBezTo>
                      <a:pt x="262701" y="615455"/>
                      <a:pt x="140774" y="685743"/>
                      <a:pt x="20320" y="758739"/>
                    </a:cubicBezTo>
                    <a:lnTo>
                      <a:pt x="0" y="771665"/>
                    </a:lnTo>
                    <a:close/>
                  </a:path>
                </a:pathLst>
              </a:custGeom>
              <a:solidFill>
                <a:srgbClr val="C2D9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20" name="Google Shape;420;p51"/>
              <p:cNvSpPr/>
              <p:nvPr/>
            </p:nvSpPr>
            <p:spPr>
              <a:xfrm>
                <a:off x="0" y="5596173"/>
                <a:ext cx="5262325" cy="1237998"/>
              </a:xfrm>
              <a:custGeom>
                <a:avLst/>
                <a:gdLst/>
                <a:ahLst/>
                <a:cxnLst/>
                <a:rect l="l" t="t" r="r" b="b"/>
                <a:pathLst>
                  <a:path w="5262325" h="1237998" extrusionOk="0">
                    <a:moveTo>
                      <a:pt x="3284010" y="0"/>
                    </a:moveTo>
                    <a:cubicBezTo>
                      <a:pt x="3429300" y="83677"/>
                      <a:pt x="3577809" y="165520"/>
                      <a:pt x="3729533" y="243684"/>
                    </a:cubicBezTo>
                    <a:cubicBezTo>
                      <a:pt x="4212759" y="491959"/>
                      <a:pt x="4707021" y="695641"/>
                      <a:pt x="5207716" y="857483"/>
                    </a:cubicBezTo>
                    <a:lnTo>
                      <a:pt x="5262325" y="1237998"/>
                    </a:lnTo>
                    <a:lnTo>
                      <a:pt x="0" y="1237998"/>
                    </a:lnTo>
                    <a:lnTo>
                      <a:pt x="0" y="185769"/>
                    </a:lnTo>
                    <a:lnTo>
                      <a:pt x="270259" y="215046"/>
                    </a:lnTo>
                    <a:cubicBezTo>
                      <a:pt x="1286740" y="298540"/>
                      <a:pt x="2302963" y="223108"/>
                      <a:pt x="3284010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21" name="Google Shape;421;p51"/>
              <p:cNvSpPr/>
              <p:nvPr/>
            </p:nvSpPr>
            <p:spPr>
              <a:xfrm>
                <a:off x="25041" y="3043030"/>
                <a:ext cx="3258506" cy="2801597"/>
              </a:xfrm>
              <a:custGeom>
                <a:avLst/>
                <a:gdLst/>
                <a:ahLst/>
                <a:cxnLst/>
                <a:rect l="l" t="t" r="r" b="b"/>
                <a:pathLst>
                  <a:path w="3258506" h="2801597" extrusionOk="0">
                    <a:moveTo>
                      <a:pt x="360995" y="0"/>
                    </a:moveTo>
                    <a:cubicBezTo>
                      <a:pt x="1130201" y="1007831"/>
                      <a:pt x="2102630" y="1882787"/>
                      <a:pt x="3258506" y="2553598"/>
                    </a:cubicBezTo>
                    <a:cubicBezTo>
                      <a:pt x="2277802" y="2776362"/>
                      <a:pt x="1261668" y="2851966"/>
                      <a:pt x="245210" y="2768581"/>
                    </a:cubicBezTo>
                    <a:lnTo>
                      <a:pt x="0" y="2742040"/>
                    </a:lnTo>
                    <a:lnTo>
                      <a:pt x="0" y="208300"/>
                    </a:lnTo>
                    <a:close/>
                  </a:path>
                </a:pathLst>
              </a:custGeom>
              <a:solidFill>
                <a:srgbClr val="7BB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22" name="Google Shape;422;p51"/>
              <p:cNvSpPr/>
              <p:nvPr/>
            </p:nvSpPr>
            <p:spPr>
              <a:xfrm>
                <a:off x="8593966" y="1516572"/>
                <a:ext cx="3598034" cy="3207216"/>
              </a:xfrm>
              <a:custGeom>
                <a:avLst/>
                <a:gdLst/>
                <a:ahLst/>
                <a:cxnLst/>
                <a:rect l="l" t="t" r="r" b="b"/>
                <a:pathLst>
                  <a:path w="3598034" h="3207216" extrusionOk="0">
                    <a:moveTo>
                      <a:pt x="697021" y="0"/>
                    </a:moveTo>
                    <a:cubicBezTo>
                      <a:pt x="1147144" y="340694"/>
                      <a:pt x="1630829" y="649664"/>
                      <a:pt x="2149457" y="916797"/>
                    </a:cubicBezTo>
                    <a:cubicBezTo>
                      <a:pt x="2550841" y="1123236"/>
                      <a:pt x="2960042" y="1298870"/>
                      <a:pt x="3374359" y="1445308"/>
                    </a:cubicBezTo>
                    <a:lnTo>
                      <a:pt x="3598034" y="1520221"/>
                    </a:lnTo>
                    <a:lnTo>
                      <a:pt x="3598034" y="3207216"/>
                    </a:lnTo>
                    <a:lnTo>
                      <a:pt x="3319985" y="2935157"/>
                    </a:lnTo>
                    <a:cubicBezTo>
                      <a:pt x="2674529" y="2336558"/>
                      <a:pt x="1938419" y="1815143"/>
                      <a:pt x="1117718" y="1393585"/>
                    </a:cubicBezTo>
                    <a:cubicBezTo>
                      <a:pt x="751273" y="1205074"/>
                      <a:pt x="377475" y="1044154"/>
                      <a:pt x="0" y="905758"/>
                    </a:cubicBezTo>
                    <a:cubicBezTo>
                      <a:pt x="247821" y="619779"/>
                      <a:pt x="480007" y="318166"/>
                      <a:pt x="697021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23" name="Google Shape;423;p51"/>
              <p:cNvSpPr/>
              <p:nvPr/>
            </p:nvSpPr>
            <p:spPr>
              <a:xfrm>
                <a:off x="3244926" y="1813358"/>
                <a:ext cx="3840972" cy="3277515"/>
              </a:xfrm>
              <a:custGeom>
                <a:avLst/>
                <a:gdLst/>
                <a:ahLst/>
                <a:cxnLst/>
                <a:rect l="l" t="t" r="r" b="b"/>
                <a:pathLst>
                  <a:path w="795718" h="678989" extrusionOk="0">
                    <a:moveTo>
                      <a:pt x="0" y="39862"/>
                    </a:moveTo>
                    <a:cubicBezTo>
                      <a:pt x="150019" y="232553"/>
                      <a:pt x="264033" y="449151"/>
                      <a:pt x="337661" y="678990"/>
                    </a:cubicBezTo>
                    <a:cubicBezTo>
                      <a:pt x="499967" y="612029"/>
                      <a:pt x="654272" y="525161"/>
                      <a:pt x="795719" y="418481"/>
                    </a:cubicBezTo>
                    <a:cubicBezTo>
                      <a:pt x="769144" y="291322"/>
                      <a:pt x="754475" y="161020"/>
                      <a:pt x="752475" y="29956"/>
                    </a:cubicBezTo>
                    <a:cubicBezTo>
                      <a:pt x="500348" y="-13859"/>
                      <a:pt x="245364" y="-8811"/>
                      <a:pt x="0" y="39862"/>
                    </a:cubicBezTo>
                  </a:path>
                </a:pathLst>
              </a:custGeom>
              <a:solidFill>
                <a:srgbClr val="7BB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24" name="Google Shape;424;p51"/>
              <p:cNvSpPr/>
              <p:nvPr/>
            </p:nvSpPr>
            <p:spPr>
              <a:xfrm>
                <a:off x="6877157" y="1957957"/>
                <a:ext cx="1716804" cy="1875426"/>
              </a:xfrm>
              <a:custGeom>
                <a:avLst/>
                <a:gdLst/>
                <a:ahLst/>
                <a:cxnLst/>
                <a:rect l="l" t="t" r="r" b="b"/>
                <a:pathLst>
                  <a:path w="355663" h="388524" extrusionOk="0">
                    <a:moveTo>
                      <a:pt x="43243" y="388525"/>
                    </a:moveTo>
                    <a:cubicBezTo>
                      <a:pt x="156305" y="303371"/>
                      <a:pt x="260985" y="205264"/>
                      <a:pt x="355663" y="96202"/>
                    </a:cubicBezTo>
                    <a:cubicBezTo>
                      <a:pt x="238601" y="53054"/>
                      <a:pt x="119729" y="20860"/>
                      <a:pt x="0" y="0"/>
                    </a:cubicBezTo>
                    <a:cubicBezTo>
                      <a:pt x="2000" y="131064"/>
                      <a:pt x="16669" y="261271"/>
                      <a:pt x="43243" y="388525"/>
                    </a:cubicBezTo>
                  </a:path>
                </a:pathLst>
              </a:custGeom>
              <a:solidFill>
                <a:srgbClr val="4DA3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25" name="Google Shape;425;p51"/>
              <p:cNvSpPr/>
              <p:nvPr/>
            </p:nvSpPr>
            <p:spPr>
              <a:xfrm>
                <a:off x="0" y="69653"/>
                <a:ext cx="3244926" cy="2973377"/>
              </a:xfrm>
              <a:custGeom>
                <a:avLst/>
                <a:gdLst/>
                <a:ahLst/>
                <a:cxnLst/>
                <a:rect l="l" t="t" r="r" b="b"/>
                <a:pathLst>
                  <a:path w="3244926" h="2973377" extrusionOk="0">
                    <a:moveTo>
                      <a:pt x="1238919" y="0"/>
                    </a:moveTo>
                    <a:cubicBezTo>
                      <a:pt x="2009046" y="555410"/>
                      <a:pt x="2679403" y="1210591"/>
                      <a:pt x="3244926" y="1936121"/>
                    </a:cubicBezTo>
                    <a:cubicBezTo>
                      <a:pt x="2246291" y="2134744"/>
                      <a:pt x="1280760" y="2482794"/>
                      <a:pt x="386495" y="2973377"/>
                    </a:cubicBezTo>
                    <a:cubicBezTo>
                      <a:pt x="286724" y="2842685"/>
                      <a:pt x="190372" y="2709723"/>
                      <a:pt x="97496" y="2574642"/>
                    </a:cubicBezTo>
                    <a:lnTo>
                      <a:pt x="0" y="2425036"/>
                    </a:lnTo>
                    <a:lnTo>
                      <a:pt x="0" y="122910"/>
                    </a:lnTo>
                    <a:lnTo>
                      <a:pt x="226923" y="113083"/>
                    </a:lnTo>
                    <a:cubicBezTo>
                      <a:pt x="566583" y="92588"/>
                      <a:pt x="904433" y="54829"/>
                      <a:pt x="1238919" y="0"/>
                    </a:cubicBezTo>
                    <a:close/>
                  </a:path>
                </a:pathLst>
              </a:custGeom>
              <a:solidFill>
                <a:srgbClr val="A0C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26" name="Google Shape;426;p51"/>
              <p:cNvSpPr/>
              <p:nvPr/>
            </p:nvSpPr>
            <p:spPr>
              <a:xfrm>
                <a:off x="3284006" y="5090420"/>
                <a:ext cx="1924164" cy="1363237"/>
              </a:xfrm>
              <a:custGeom>
                <a:avLst/>
                <a:gdLst/>
                <a:ahLst/>
                <a:cxnLst/>
                <a:rect l="l" t="t" r="r" b="b"/>
                <a:pathLst>
                  <a:path w="398621" h="282416" extrusionOk="0">
                    <a:moveTo>
                      <a:pt x="0" y="104775"/>
                    </a:moveTo>
                    <a:cubicBezTo>
                      <a:pt x="30099" y="122206"/>
                      <a:pt x="60865" y="139160"/>
                      <a:pt x="92297" y="155258"/>
                    </a:cubicBezTo>
                    <a:cubicBezTo>
                      <a:pt x="192405" y="206692"/>
                      <a:pt x="294894" y="248793"/>
                      <a:pt x="398621" y="282416"/>
                    </a:cubicBezTo>
                    <a:cubicBezTo>
                      <a:pt x="382238" y="186785"/>
                      <a:pt x="359188" y="92297"/>
                      <a:pt x="329660" y="0"/>
                    </a:cubicBezTo>
                    <a:cubicBezTo>
                      <a:pt x="222790" y="44005"/>
                      <a:pt x="112586" y="79153"/>
                      <a:pt x="0" y="104775"/>
                    </a:cubicBezTo>
                  </a:path>
                </a:pathLst>
              </a:custGeom>
              <a:solidFill>
                <a:srgbClr val="A0C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27" name="Google Shape;427;p51"/>
              <p:cNvSpPr/>
              <p:nvPr/>
            </p:nvSpPr>
            <p:spPr>
              <a:xfrm>
                <a:off x="386037" y="2005774"/>
                <a:ext cx="4488796" cy="3590395"/>
              </a:xfrm>
              <a:custGeom>
                <a:avLst/>
                <a:gdLst/>
                <a:ahLst/>
                <a:cxnLst/>
                <a:rect l="l" t="t" r="r" b="b"/>
                <a:pathLst>
                  <a:path w="929925" h="743807" extrusionOk="0">
                    <a:moveTo>
                      <a:pt x="929926" y="639128"/>
                    </a:moveTo>
                    <a:cubicBezTo>
                      <a:pt x="856298" y="409289"/>
                      <a:pt x="742283" y="192691"/>
                      <a:pt x="592265" y="0"/>
                    </a:cubicBezTo>
                    <a:cubicBezTo>
                      <a:pt x="385286" y="41148"/>
                      <a:pt x="185357" y="113252"/>
                      <a:pt x="0" y="214884"/>
                    </a:cubicBezTo>
                    <a:cubicBezTo>
                      <a:pt x="159353" y="423672"/>
                      <a:pt x="360807" y="604837"/>
                      <a:pt x="600266" y="743807"/>
                    </a:cubicBezTo>
                    <a:cubicBezTo>
                      <a:pt x="712946" y="718185"/>
                      <a:pt x="823151" y="683038"/>
                      <a:pt x="929926" y="639128"/>
                    </a:cubicBezTo>
                  </a:path>
                </a:pathLst>
              </a:custGeom>
              <a:solidFill>
                <a:srgbClr val="4DA3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428" name="Google Shape;428;p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9" name="Google Shape;429;p51"/>
          <p:cNvSpPr/>
          <p:nvPr/>
        </p:nvSpPr>
        <p:spPr>
          <a:xfrm>
            <a:off x="6848475" y="3495675"/>
            <a:ext cx="1933575" cy="1933575"/>
          </a:xfrm>
          <a:custGeom>
            <a:avLst/>
            <a:gdLst/>
            <a:ahLst/>
            <a:cxnLst/>
            <a:rect l="l" t="t" r="r" b="b"/>
            <a:pathLst>
              <a:path w="1933575" h="1933575" extrusionOk="0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0" name="Google Shape;430;p51"/>
          <p:cNvSpPr/>
          <p:nvPr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31" name="Google Shape;431;p51"/>
          <p:cNvCxnSpPr/>
          <p:nvPr/>
        </p:nvCxnSpPr>
        <p:spPr>
          <a:xfrm>
            <a:off x="11201400" y="0"/>
            <a:ext cx="0" cy="1196975"/>
          </a:xfrm>
          <a:prstGeom prst="straightConnector1">
            <a:avLst/>
          </a:prstGeom>
          <a:noFill/>
          <a:ln w="25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2" name="Google Shape;432;p51"/>
          <p:cNvCxnSpPr/>
          <p:nvPr/>
        </p:nvCxnSpPr>
        <p:spPr>
          <a:xfrm>
            <a:off x="11201400" y="4257675"/>
            <a:ext cx="0" cy="2576497"/>
          </a:xfrm>
          <a:prstGeom prst="straightConnector1">
            <a:avLst/>
          </a:prstGeom>
          <a:noFill/>
          <a:ln w="25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3" name="Google Shape;433;p51"/>
          <p:cNvSpPr txBox="1">
            <a:spLocks noGrp="1"/>
          </p:cNvSpPr>
          <p:nvPr>
            <p:ph type="title"/>
          </p:nvPr>
        </p:nvSpPr>
        <p:spPr>
          <a:xfrm>
            <a:off x="669921" y="2561646"/>
            <a:ext cx="5359841" cy="81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Roboto"/>
              <a:buNone/>
              <a:defRPr sz="48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51"/>
          <p:cNvSpPr txBox="1">
            <a:spLocks noGrp="1"/>
          </p:cNvSpPr>
          <p:nvPr>
            <p:ph type="ftr" idx="11"/>
          </p:nvPr>
        </p:nvSpPr>
        <p:spPr>
          <a:xfrm>
            <a:off x="669921" y="5985557"/>
            <a:ext cx="53598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51"/>
          <p:cNvSpPr>
            <a:spLocks noGrp="1"/>
          </p:cNvSpPr>
          <p:nvPr>
            <p:ph type="pic" idx="2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  <a:ln>
            <a:noFill/>
          </a:ln>
        </p:spPr>
      </p:sp>
      <p:sp>
        <p:nvSpPr>
          <p:cNvPr id="436" name="Google Shape;436;p51"/>
          <p:cNvSpPr txBox="1">
            <a:spLocks noGrp="1"/>
          </p:cNvSpPr>
          <p:nvPr>
            <p:ph type="body" idx="1"/>
          </p:nvPr>
        </p:nvSpPr>
        <p:spPr>
          <a:xfrm>
            <a:off x="669921" y="3586205"/>
            <a:ext cx="5359404" cy="367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>
                <a:solidFill>
                  <a:schemeClr val="dk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7" name="Google Shape;437;p5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8477353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52BBC5-169E-4214-99CF-56ADEEFC3C49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67C9EF-E4ED-49C9-9B07-5FC1BAEF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837FC-8055-4F1D-9CE3-E2DC332BF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8B3A27A-FCF7-451B-B768-EA39056467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352300-3E9B-CC4E-9134-D3B7F9FA3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85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5A6C26A-D9FA-4497-85CF-8D5EBF7572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636BE-A3B9-4548-9A69-D280FD79A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38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99A17-2164-4288-8485-0D10B88BC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20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FD7E1B-960B-458C-9508-276EFBF693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6979"/>
            <a:ext cx="12192000" cy="4956478"/>
          </a:xfrm>
        </p:spPr>
        <p:txBody>
          <a:bodyPr bIns="684000" anchor="ctr" anchorCtr="0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on the icon to add a full-bleed image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A704BF-5712-444E-9E37-B36ED59A8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21706C-032B-4751-A724-3E0D09465A2B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42A0F8-ECBE-4B95-BE20-E1D67660C9B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0D7CAC-A703-E846-A4AA-C55AFA0CC5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63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2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90D2786-22D9-45E9-B091-F760CF8F33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3824D8-BB6B-294D-87FA-8CD9C0992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B7194-4690-AB42-BF2B-CCC4DAC9F91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944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ags" Target="../tags/tag2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22F13A-DD10-4365-A083-4B841851D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 vert="horz" lIns="72000" tIns="72000" rIns="72000" bIns="7200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170D6-189B-4FC0-BD94-9368A28CB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010" y="1206013"/>
            <a:ext cx="11698287" cy="4780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61516-66F7-40A5-BCB3-0905494D9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116" y="6330935"/>
            <a:ext cx="873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</p:spTree>
    <p:custDataLst>
      <p:tags r:id="rId46"/>
    </p:custDataLst>
    <p:extLst>
      <p:ext uri="{BB962C8B-B14F-4D97-AF65-F5344CB8AC3E}">
        <p14:creationId xmlns:p14="http://schemas.microsoft.com/office/powerpoint/2010/main" val="251134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675" r:id="rId2"/>
    <p:sldLayoutId id="2147483676" r:id="rId3"/>
    <p:sldLayoutId id="2147483677" r:id="rId4"/>
    <p:sldLayoutId id="2147483662" r:id="rId5"/>
    <p:sldLayoutId id="2147483666" r:id="rId6"/>
    <p:sldLayoutId id="2147483717" r:id="rId7"/>
    <p:sldLayoutId id="2147483719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24" r:id="rId14"/>
    <p:sldLayoutId id="2147483721" r:id="rId15"/>
    <p:sldLayoutId id="2147483715" r:id="rId16"/>
    <p:sldLayoutId id="2147483716" r:id="rId17"/>
    <p:sldLayoutId id="2147483704" r:id="rId18"/>
    <p:sldLayoutId id="2147483703" r:id="rId19"/>
    <p:sldLayoutId id="2147483707" r:id="rId20"/>
    <p:sldLayoutId id="2147483678" r:id="rId21"/>
    <p:sldLayoutId id="2147483705" r:id="rId22"/>
    <p:sldLayoutId id="2147483684" r:id="rId23"/>
    <p:sldLayoutId id="2147483699" r:id="rId24"/>
    <p:sldLayoutId id="2147483700" r:id="rId25"/>
    <p:sldLayoutId id="2147483701" r:id="rId26"/>
    <p:sldLayoutId id="2147483702" r:id="rId27"/>
    <p:sldLayoutId id="2147483688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68" r:id="rId34"/>
    <p:sldLayoutId id="2147483714" r:id="rId35"/>
    <p:sldLayoutId id="2147483713" r:id="rId36"/>
    <p:sldLayoutId id="2147483665" r:id="rId37"/>
    <p:sldLayoutId id="2147483664" r:id="rId38"/>
    <p:sldLayoutId id="2147483663" r:id="rId39"/>
    <p:sldLayoutId id="2147483669" r:id="rId40"/>
    <p:sldLayoutId id="2147483670" r:id="rId41"/>
    <p:sldLayoutId id="2147483671" r:id="rId42"/>
    <p:sldLayoutId id="2147483672" r:id="rId43"/>
    <p:sldLayoutId id="2147483728" r:id="rId4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7680">
          <p15:clr>
            <a:srgbClr val="A4A3A4"/>
          </p15:clr>
        </p15:guide>
        <p15:guide id="3" pos="143" userDrawn="1">
          <p15:clr>
            <a:srgbClr val="F26B43"/>
          </p15:clr>
        </p15:guide>
        <p15:guide id="4" pos="1943">
          <p15:clr>
            <a:srgbClr val="A4A3A4"/>
          </p15:clr>
        </p15:guide>
        <p15:guide id="5" pos="2015">
          <p15:clr>
            <a:srgbClr val="A4A3A4"/>
          </p15:clr>
        </p15:guide>
        <p15:guide id="6" pos="3804">
          <p15:clr>
            <a:srgbClr val="A4A3A4"/>
          </p15:clr>
        </p15:guide>
        <p15:guide id="7" pos="3876">
          <p15:clr>
            <a:srgbClr val="A4A3A4"/>
          </p15:clr>
        </p15:guide>
        <p15:guide id="8" pos="5664">
          <p15:clr>
            <a:srgbClr val="A4A3A4"/>
          </p15:clr>
        </p15:guide>
        <p15:guide id="9" pos="5736">
          <p15:clr>
            <a:srgbClr val="A4A3A4"/>
          </p15:clr>
        </p15:guide>
        <p15:guide id="10" pos="7514" userDrawn="1">
          <p15:clr>
            <a:srgbClr val="F26B43"/>
          </p15:clr>
        </p15:guide>
        <p15:guide id="11" orient="horz">
          <p15:clr>
            <a:srgbClr val="A4A3A4"/>
          </p15:clr>
        </p15:guide>
        <p15:guide id="12" orient="horz" pos="4320">
          <p15:clr>
            <a:srgbClr val="A4A3A4"/>
          </p15:clr>
        </p15:guide>
        <p15:guide id="13" orient="horz" pos="278" userDrawn="1">
          <p15:clr>
            <a:srgbClr val="A4A3A4"/>
          </p15:clr>
        </p15:guide>
        <p15:guide id="14" orient="horz" pos="2052">
          <p15:clr>
            <a:srgbClr val="A4A3A4"/>
          </p15:clr>
        </p15:guide>
        <p15:guide id="15" orient="horz" pos="2124">
          <p15:clr>
            <a:srgbClr val="A4A3A4"/>
          </p15:clr>
        </p15:guide>
        <p15:guide id="18" orient="horz" pos="754" userDrawn="1">
          <p15:clr>
            <a:srgbClr val="F26B43"/>
          </p15:clr>
        </p15:guide>
        <p15:guide id="20" orient="horz" pos="3770" userDrawn="1">
          <p15:clr>
            <a:srgbClr val="F26B43"/>
          </p15:clr>
        </p15:guide>
        <p15:guide id="21" orient="horz" pos="6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gbif.org/hosted-portal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gbif.org/composition/HjlTr705BctcnaZkcjRJq/data-mode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C2989A-D674-7148-A65C-0959C174136F}"/>
              </a:ext>
            </a:extLst>
          </p:cNvPr>
          <p:cNvSpPr/>
          <p:nvPr/>
        </p:nvSpPr>
        <p:spPr>
          <a:xfrm>
            <a:off x="10706100" y="6153457"/>
            <a:ext cx="1485900" cy="70454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6B047F7-C4B6-1741-9E53-99AE9BBD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Data From the GBIF Network</a:t>
            </a:r>
            <a:r>
              <a:rPr lang="en-GB" sz="1600" b="1" cap="none" dirty="0">
                <a:latin typeface="+mn-lt"/>
              </a:rPr>
              <a:t>  </a:t>
            </a:r>
            <a:r>
              <a:rPr lang="en-GB" sz="1800" cap="none" dirty="0">
                <a:latin typeface="+mn-lt"/>
              </a:rPr>
              <a:t>31 March 2023</a:t>
            </a:r>
            <a:endParaRPr lang="en-GB" sz="1600" dirty="0">
              <a:latin typeface="+mn-lt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9F4156A-5628-A54D-9547-F0A7917655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6977"/>
            <a:ext cx="12192000" cy="590987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CC68A3-BA10-D24D-A0D6-FC9E936F860A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143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A483E-8457-365A-C286-A8669386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Hosted portals building on subsets of data shared through GBIF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A8718-F0C7-3EC2-CB7E-4AB496314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539" y="1016000"/>
            <a:ext cx="7772400" cy="5164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764FD0-930A-0603-043B-A6CB93213B33}"/>
              </a:ext>
            </a:extLst>
          </p:cNvPr>
          <p:cNvSpPr txBox="1"/>
          <p:nvPr/>
        </p:nvSpPr>
        <p:spPr>
          <a:xfrm>
            <a:off x="6507678" y="6365174"/>
            <a:ext cx="2989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4"/>
              </a:rPr>
              <a:t>https://www.gbif.org/hosted-portals</a:t>
            </a:r>
            <a:r>
              <a:rPr lang="en-GB" dirty="0"/>
              <a:t>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257123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774782" y="-38214"/>
            <a:ext cx="12730418" cy="71608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F2A4D5-3ECF-D14F-99A1-D503FBEACDB4}"/>
              </a:ext>
            </a:extLst>
          </p:cNvPr>
          <p:cNvSpPr txBox="1"/>
          <p:nvPr/>
        </p:nvSpPr>
        <p:spPr>
          <a:xfrm>
            <a:off x="938087" y="1882106"/>
            <a:ext cx="1301172" cy="306989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1050" i="1" dirty="0">
                <a:solidFill>
                  <a:schemeClr val="accent2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03F1A-9B03-6C4D-9CD4-6DE2CDD0D78F}"/>
              </a:ext>
            </a:extLst>
          </p:cNvPr>
          <p:cNvSpPr txBox="1"/>
          <p:nvPr/>
        </p:nvSpPr>
        <p:spPr>
          <a:xfrm>
            <a:off x="752358" y="1336197"/>
            <a:ext cx="2335108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accent2"/>
                </a:solidFill>
                <a:latin typeface="+mj-lt"/>
              </a:rPr>
              <a:t>Transform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C3BC12-4ACE-D332-E320-8FC3A6A8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Uses of biodiversity evidence</a:t>
            </a: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Roboto Regular" panose="02000000000000000000" pitchFamily="2" charset="0"/>
              </a:rPr>
              <a:t>Peer-reviewed publications using GBIF-mediated data</a:t>
            </a:r>
            <a:r>
              <a:rPr lang="en-US" sz="1800" cap="none" dirty="0">
                <a:latin typeface="+mn-lt"/>
              </a:rPr>
              <a:t> 31 March 2023</a:t>
            </a:r>
            <a:endParaRPr lang="en-US" sz="1800" dirty="0">
              <a:latin typeface="+mn-lt"/>
              <a:cs typeface="Roboto Regular" panose="02000000000000000000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4" y="6330935"/>
            <a:ext cx="8149849" cy="365125"/>
          </a:xfrm>
        </p:spPr>
        <p:txBody>
          <a:bodyPr/>
          <a:lstStyle/>
          <a:p>
            <a:r>
              <a:rPr lang="en-GB" sz="1050" dirty="0">
                <a:solidFill>
                  <a:schemeClr val="accent2"/>
                </a:solidFill>
              </a:rPr>
              <a:t>https://</a:t>
            </a:r>
            <a:r>
              <a:rPr lang="en-GB" sz="1050" dirty="0" err="1">
                <a:solidFill>
                  <a:schemeClr val="accent2"/>
                </a:solidFill>
              </a:rPr>
              <a:t>www.gbif.org</a:t>
            </a:r>
            <a:r>
              <a:rPr lang="en-GB" sz="1050" dirty="0">
                <a:solidFill>
                  <a:schemeClr val="accent2"/>
                </a:solidFill>
              </a:rPr>
              <a:t>/resource/</a:t>
            </a:r>
            <a:r>
              <a:rPr lang="en-GB" sz="1050" dirty="0" err="1">
                <a:solidFill>
                  <a:schemeClr val="accent2"/>
                </a:solidFill>
              </a:rPr>
              <a:t>search?contentType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literature&amp;literatureType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journal&amp;relevance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GBIF_USED&amp;peerReview</a:t>
            </a:r>
            <a:r>
              <a:rPr lang="en-GB" sz="1050" dirty="0">
                <a:solidFill>
                  <a:schemeClr val="accent2"/>
                </a:solidFill>
              </a:rPr>
              <a:t>=true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2FA196-7408-4B96-9633-7BC4C1858B3C}"/>
              </a:ext>
            </a:extLst>
          </p:cNvPr>
          <p:cNvCxnSpPr/>
          <p:nvPr/>
        </p:nvCxnSpPr>
        <p:spPr>
          <a:xfrm>
            <a:off x="334962" y="5118652"/>
            <a:ext cx="11485563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400887A-6451-4CC0-9DF5-EB9E5AF63C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7051385"/>
              </p:ext>
            </p:extLst>
          </p:nvPr>
        </p:nvGraphicFramePr>
        <p:xfrm>
          <a:off x="334962" y="1127934"/>
          <a:ext cx="11485564" cy="490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F46AB5-9BA7-824A-8728-09C1C87D4720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10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g1dce03d45bb_0_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636" b="12636"/>
          <a:stretch/>
        </p:blipFill>
        <p:spPr>
          <a:xfrm>
            <a:off x="6848475" y="1562100"/>
            <a:ext cx="3867300" cy="3867300"/>
          </a:xfrm>
          <a:prstGeom prst="ellipse">
            <a:avLst/>
          </a:prstGeom>
        </p:spPr>
      </p:pic>
      <p:sp>
        <p:nvSpPr>
          <p:cNvPr id="845" name="Google Shape;845;g1dce03d45bb_0_0"/>
          <p:cNvSpPr txBox="1">
            <a:spLocks noGrp="1"/>
          </p:cNvSpPr>
          <p:nvPr>
            <p:ph type="title"/>
          </p:nvPr>
        </p:nvSpPr>
        <p:spPr>
          <a:xfrm>
            <a:off x="669921" y="2561646"/>
            <a:ext cx="5359800" cy="810300"/>
          </a:xfrm>
          <a:prstGeom prst="rect">
            <a:avLst/>
          </a:prstGeom>
        </p:spPr>
        <p:txBody>
          <a:bodyPr spcFirstLastPara="1" wrap="square" lIns="72000" tIns="72000" rIns="72000" bIns="720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Thank you</a:t>
            </a:r>
            <a:endParaRPr dirty="0"/>
          </a:p>
        </p:txBody>
      </p:sp>
      <p:sp>
        <p:nvSpPr>
          <p:cNvPr id="846" name="Google Shape;846;g1dce03d45bb_0_0"/>
          <p:cNvSpPr txBox="1">
            <a:spLocks noGrp="1"/>
          </p:cNvSpPr>
          <p:nvPr>
            <p:ph type="body" idx="1"/>
          </p:nvPr>
        </p:nvSpPr>
        <p:spPr>
          <a:xfrm>
            <a:off x="669921" y="3586205"/>
            <a:ext cx="5359500" cy="717000"/>
          </a:xfrm>
          <a:prstGeom prst="rect">
            <a:avLst/>
          </a:prstGeom>
        </p:spPr>
        <p:txBody>
          <a:bodyPr spcFirstLastPara="1" wrap="square" lIns="72000" tIns="72000" rIns="72000" bIns="72000" anchor="t" anchorCtr="0">
            <a:sp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Dr Andrew Rodrigues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arodrigues@gbif.org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GBIF Participant countries</a:t>
            </a:r>
            <a:r>
              <a:rPr lang="en-GB" sz="1800" cap="none" dirty="0">
                <a:latin typeface="Roboto Regular"/>
              </a:rPr>
              <a:t> 31 March </a:t>
            </a:r>
            <a:r>
              <a:rPr lang="en-US" sz="1800" cap="none" dirty="0">
                <a:latin typeface="Roboto Regular"/>
              </a:rPr>
              <a:t>2023</a:t>
            </a:r>
            <a:endParaRPr lang="en-GB" sz="18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/the-</a:t>
            </a:r>
            <a:r>
              <a:rPr lang="en-GB" dirty="0" err="1">
                <a:solidFill>
                  <a:schemeClr val="accent2"/>
                </a:solidFill>
              </a:rPr>
              <a:t>gbif</a:t>
            </a:r>
            <a:r>
              <a:rPr lang="en-GB" dirty="0">
                <a:solidFill>
                  <a:schemeClr val="accent2"/>
                </a:solidFill>
              </a:rPr>
              <a:t>-network</a:t>
            </a:r>
            <a:r>
              <a:rPr lang="en-GB" dirty="0"/>
              <a:t> 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9775312-F906-4B9D-B415-8431D90A7B06}"/>
              </a:ext>
            </a:extLst>
          </p:cNvPr>
          <p:cNvGrpSpPr>
            <a:grpSpLocks noChangeAspect="1"/>
          </p:cNvGrpSpPr>
          <p:nvPr/>
        </p:nvGrpSpPr>
        <p:grpSpPr>
          <a:xfrm>
            <a:off x="1272551" y="1347906"/>
            <a:ext cx="9532597" cy="4651123"/>
            <a:chOff x="1051184" y="1201524"/>
            <a:chExt cx="9845416" cy="4803753"/>
          </a:xfrm>
          <a:solidFill>
            <a:schemeClr val="bg1"/>
          </a:solidFill>
        </p:grpSpPr>
        <p:sp>
          <p:nvSpPr>
            <p:cNvPr id="183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14FA9009-4A55-4305-AE07-5DFA88A968DD}"/>
                </a:ext>
              </a:extLst>
            </p:cNvPr>
            <p:cNvSpPr>
              <a:spLocks/>
            </p:cNvSpPr>
            <p:nvPr/>
          </p:nvSpPr>
          <p:spPr bwMode="gray">
            <a:xfrm>
              <a:off x="6374496" y="4577795"/>
              <a:ext cx="246660" cy="246660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4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D5320A18-F730-4DFF-BF5B-F2088C372050}"/>
                </a:ext>
              </a:extLst>
            </p:cNvPr>
            <p:cNvSpPr>
              <a:spLocks/>
            </p:cNvSpPr>
            <p:nvPr/>
          </p:nvSpPr>
          <p:spPr bwMode="gray">
            <a:xfrm>
              <a:off x="6274782" y="4308394"/>
              <a:ext cx="372615" cy="356870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5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C184CA31-DAFF-493B-B2F3-7E70A7ED12C5}"/>
                </a:ext>
              </a:extLst>
            </p:cNvPr>
            <p:cNvSpPr>
              <a:spLocks/>
            </p:cNvSpPr>
            <p:nvPr/>
          </p:nvSpPr>
          <p:spPr bwMode="gray">
            <a:xfrm>
              <a:off x="6923796" y="3328750"/>
              <a:ext cx="327131" cy="223919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6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7517C5E8-E38B-4A4E-9DA3-9998935A4B0C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3727" y="3017363"/>
              <a:ext cx="267653" cy="229168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7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AD6E85BC-4C7B-41AA-9852-17AF4E20D4B0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6144" y="2844176"/>
              <a:ext cx="19244" cy="41985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8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2B1AF841-E640-4CB5-842E-B35D649FDDA8}"/>
                </a:ext>
              </a:extLst>
            </p:cNvPr>
            <p:cNvSpPr>
              <a:spLocks/>
            </p:cNvSpPr>
            <p:nvPr/>
          </p:nvSpPr>
          <p:spPr bwMode="gray">
            <a:xfrm>
              <a:off x="7210692" y="2377096"/>
              <a:ext cx="530058" cy="29739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9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2EF1C998-1908-44D2-9149-AE9A199578A2}"/>
                </a:ext>
              </a:extLst>
            </p:cNvPr>
            <p:cNvSpPr>
              <a:spLocks/>
            </p:cNvSpPr>
            <p:nvPr/>
          </p:nvSpPr>
          <p:spPr bwMode="gray">
            <a:xfrm>
              <a:off x="8771124" y="3171307"/>
              <a:ext cx="271151" cy="533557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0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C82470A6-823F-43B3-B9FB-317F1E99616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51883" y="3575411"/>
              <a:ext cx="426844" cy="416348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1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33A2707C-783A-494B-85B4-9ED14FD717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1184" y="1523407"/>
              <a:ext cx="1374999" cy="594783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2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9F011C1F-0A21-49D2-BEC6-6687C13E80D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50356" y="2238897"/>
              <a:ext cx="1752862" cy="869434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3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0AD962CE-1678-4907-A845-410588B250DA}"/>
                </a:ext>
              </a:extLst>
            </p:cNvPr>
            <p:cNvSpPr>
              <a:spLocks/>
            </p:cNvSpPr>
            <p:nvPr/>
          </p:nvSpPr>
          <p:spPr bwMode="gray">
            <a:xfrm>
              <a:off x="3820426" y="5100856"/>
              <a:ext cx="164440" cy="171438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4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3D1184F2-4C79-4B3B-BE50-AC1A90BEDCF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12347" y="1852287"/>
              <a:ext cx="258905" cy="369117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5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DFEC72C3-6CA9-4A5E-978E-30A60A79741C}"/>
                </a:ext>
              </a:extLst>
            </p:cNvPr>
            <p:cNvSpPr>
              <a:spLocks/>
            </p:cNvSpPr>
            <p:nvPr/>
          </p:nvSpPr>
          <p:spPr bwMode="gray">
            <a:xfrm>
              <a:off x="7187949" y="3057599"/>
              <a:ext cx="150445" cy="143448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6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03D6F1CC-E34A-4BDB-8373-EE51D434D60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36296" y="2137434"/>
              <a:ext cx="500318" cy="279898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7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BFE8CD7E-2726-4FD2-AE68-ECC8019A907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21442" y="3864055"/>
              <a:ext cx="174936" cy="206425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8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7C8ED13-625D-4420-B9E8-BAB4F491CF25}"/>
                </a:ext>
              </a:extLst>
            </p:cNvPr>
            <p:cNvSpPr>
              <a:spLocks/>
            </p:cNvSpPr>
            <p:nvPr/>
          </p:nvSpPr>
          <p:spPr bwMode="gray">
            <a:xfrm>
              <a:off x="7130220" y="2473312"/>
              <a:ext cx="451336" cy="271152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9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AB47542C-3015-4637-AA1A-35756F43161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339509" y="2494304"/>
              <a:ext cx="594783" cy="227418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0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362FD94F-A86C-4488-ACE0-2EFB0C038218}"/>
                </a:ext>
              </a:extLst>
            </p:cNvPr>
            <p:cNvSpPr>
              <a:spLocks/>
            </p:cNvSpPr>
            <p:nvPr/>
          </p:nvSpPr>
          <p:spPr bwMode="gray">
            <a:xfrm>
              <a:off x="5821697" y="2669241"/>
              <a:ext cx="122455" cy="255407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1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BA7AC7C7-9111-4B14-8BBF-2FAF46DB51D7}"/>
                </a:ext>
              </a:extLst>
            </p:cNvPr>
            <p:cNvSpPr>
              <a:spLocks/>
            </p:cNvSpPr>
            <p:nvPr/>
          </p:nvSpPr>
          <p:spPr bwMode="gray">
            <a:xfrm>
              <a:off x="5573288" y="3615645"/>
              <a:ext cx="62977" cy="180185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2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60956B88-964E-4482-BBC3-F78FA0044A66}"/>
                </a:ext>
              </a:extLst>
            </p:cNvPr>
            <p:cNvSpPr>
              <a:spLocks/>
            </p:cNvSpPr>
            <p:nvPr/>
          </p:nvSpPr>
          <p:spPr bwMode="gray">
            <a:xfrm>
              <a:off x="8639921" y="3278019"/>
              <a:ext cx="276399" cy="531807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3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AAB76469-5F71-4B7C-831F-1004441B86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19692" y="4051238"/>
              <a:ext cx="342875" cy="38835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4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74612A9-5DFE-4668-A930-BAF7D07F25F3}"/>
                </a:ext>
              </a:extLst>
            </p:cNvPr>
            <p:cNvSpPr>
              <a:spLocks/>
            </p:cNvSpPr>
            <p:nvPr/>
          </p:nvSpPr>
          <p:spPr bwMode="gray">
            <a:xfrm>
              <a:off x="7586804" y="2538037"/>
              <a:ext cx="246660" cy="155694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5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36EE7695-D2AA-4FB4-9281-18F1C2182F7A}"/>
                </a:ext>
              </a:extLst>
            </p:cNvPr>
            <p:cNvSpPr>
              <a:spLocks/>
            </p:cNvSpPr>
            <p:nvPr/>
          </p:nvSpPr>
          <p:spPr bwMode="gray">
            <a:xfrm>
              <a:off x="9315175" y="3101333"/>
              <a:ext cx="54231" cy="120706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6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DFA203F7-09B4-4295-B3B4-17BE60E53E1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2665742"/>
              <a:ext cx="201178" cy="185433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7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F0E0EE69-F321-4DDC-9278-CF5BEF0D9D1F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3211" y="2293127"/>
              <a:ext cx="129453" cy="71725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8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6D724627-A880-41F2-AE79-71923C845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30158" y="1589882"/>
              <a:ext cx="309638" cy="442589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9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BB20D567-2A9B-4AD4-B76D-0D2CBC8E2E3C}"/>
                </a:ext>
              </a:extLst>
            </p:cNvPr>
            <p:cNvSpPr>
              <a:spLocks/>
            </p:cNvSpPr>
            <p:nvPr/>
          </p:nvSpPr>
          <p:spPr bwMode="gray">
            <a:xfrm>
              <a:off x="6540685" y="4941663"/>
              <a:ext cx="45484" cy="59479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0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6415EE27-6E4E-4289-B0A2-844827EAC7E6}"/>
                </a:ext>
              </a:extLst>
            </p:cNvPr>
            <p:cNvSpPr>
              <a:spLocks/>
            </p:cNvSpPr>
            <p:nvPr/>
          </p:nvSpPr>
          <p:spPr bwMode="gray">
            <a:xfrm>
              <a:off x="3729460" y="3799329"/>
              <a:ext cx="131203" cy="150445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1" name="Sudan">
              <a:extLst>
                <a:ext uri="{FF2B5EF4-FFF2-40B4-BE49-F238E27FC236}">
                  <a16:creationId xmlns:a16="http://schemas.microsoft.com/office/drawing/2014/main" id="{B3454A29-89E2-4C4A-A06B-0F9BD4AC5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443" y="3178734"/>
              <a:ext cx="534523" cy="524395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2" name="South Sudan">
              <a:extLst>
                <a:ext uri="{FF2B5EF4-FFF2-40B4-BE49-F238E27FC236}">
                  <a16:creationId xmlns:a16="http://schemas.microsoft.com/office/drawing/2014/main" id="{2067394F-7A89-40B2-879F-1989B5825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713" y="3569216"/>
              <a:ext cx="384857" cy="321840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3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D0F75568-0397-4ED1-8160-A88421EBAFBF}"/>
                </a:ext>
              </a:extLst>
            </p:cNvPr>
            <p:cNvSpPr>
              <a:spLocks/>
            </p:cNvSpPr>
            <p:nvPr/>
          </p:nvSpPr>
          <p:spPr bwMode="gray">
            <a:xfrm>
              <a:off x="8108114" y="3668126"/>
              <a:ext cx="76971" cy="136450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4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EEA55BBD-4833-400A-968B-D0C7B193E1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37123" y="2438324"/>
              <a:ext cx="391857" cy="276399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5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40826BBB-75D0-47CA-ADCF-F96D20CB8FBE}"/>
                </a:ext>
              </a:extLst>
            </p:cNvPr>
            <p:cNvSpPr>
              <a:spLocks/>
            </p:cNvSpPr>
            <p:nvPr/>
          </p:nvSpPr>
          <p:spPr bwMode="gray">
            <a:xfrm>
              <a:off x="6883560" y="3580659"/>
              <a:ext cx="320134" cy="495071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6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88095B73-B7BD-4571-A694-E58D0F16EA1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55474" y="4255912"/>
              <a:ext cx="166190" cy="155694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7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1193E034-6A6D-433C-AA6B-72CB0A6D675B}"/>
                </a:ext>
              </a:extLst>
            </p:cNvPr>
            <p:cNvSpPr>
              <a:spLocks/>
            </p:cNvSpPr>
            <p:nvPr/>
          </p:nvSpPr>
          <p:spPr bwMode="gray">
            <a:xfrm>
              <a:off x="5989636" y="2324616"/>
              <a:ext cx="94465" cy="54231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8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FD8AADD9-E521-4C7E-A262-785B9CB5BA31}"/>
                </a:ext>
              </a:extLst>
            </p:cNvPr>
            <p:cNvSpPr>
              <a:spLocks/>
            </p:cNvSpPr>
            <p:nvPr/>
          </p:nvSpPr>
          <p:spPr bwMode="gray">
            <a:xfrm>
              <a:off x="6085850" y="2233648"/>
              <a:ext cx="159193" cy="64727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9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7F7FA159-B3F1-40B4-8803-7CD78FCA347B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8688" y="3650633"/>
              <a:ext cx="92716" cy="120706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0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657E4725-2561-48F7-8BF4-3DCC55BD2F2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47079" y="2352606"/>
              <a:ext cx="122455" cy="134259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1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D507DF72-DF56-4AE9-8491-9DAFC8D220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5973" y="3407472"/>
              <a:ext cx="185433" cy="164440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2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26C28AA3-55F4-4B19-B025-4F4B7AADB9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6144" y="2854673"/>
              <a:ext cx="664758" cy="570292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3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CFE58853-B438-444F-8410-DF17B7F287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95201" y="4051238"/>
              <a:ext cx="66476" cy="66476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4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AA2F397E-919D-43A0-8E14-1588FE3E90E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791001" y="1903020"/>
              <a:ext cx="134701" cy="535306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5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54AEE8DF-68F7-4B10-BFDD-E8579167CD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59324" y="1240010"/>
              <a:ext cx="4048026" cy="1289282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6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1FBB76BC-C3E9-4D71-90C9-EEE602DFD04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5565" y="2279132"/>
              <a:ext cx="274650" cy="164440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7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0A3F7737-6D2F-498C-AC44-38C246DD326C}"/>
                </a:ext>
              </a:extLst>
            </p:cNvPr>
            <p:cNvSpPr>
              <a:spLocks/>
            </p:cNvSpPr>
            <p:nvPr/>
          </p:nvSpPr>
          <p:spPr bwMode="gray">
            <a:xfrm>
              <a:off x="7165208" y="3068095"/>
              <a:ext cx="29740" cy="64727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8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B38A3B8C-6D54-4841-8E87-91469DD61A03}"/>
                </a:ext>
              </a:extLst>
            </p:cNvPr>
            <p:cNvSpPr>
              <a:spLocks/>
            </p:cNvSpPr>
            <p:nvPr/>
          </p:nvSpPr>
          <p:spPr bwMode="gray">
            <a:xfrm>
              <a:off x="3475801" y="3351492"/>
              <a:ext cx="61229" cy="26241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9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A3183C1B-3E1B-4A4B-A959-FB613F6CF477}"/>
                </a:ext>
              </a:extLst>
            </p:cNvPr>
            <p:cNvSpPr>
              <a:spLocks/>
            </p:cNvSpPr>
            <p:nvPr/>
          </p:nvSpPr>
          <p:spPr bwMode="gray">
            <a:xfrm>
              <a:off x="5321379" y="2497803"/>
              <a:ext cx="101463" cy="183684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0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16D802E-1349-407A-820B-7A1228B6084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8879" y="2051714"/>
              <a:ext cx="279898" cy="201178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1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09004422-46F7-4790-BED1-ABA8E7F167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99431" y="3339246"/>
              <a:ext cx="320134" cy="537056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2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3F7676F5-3174-4298-BC22-BFD3F01D25CF}"/>
                </a:ext>
              </a:extLst>
            </p:cNvPr>
            <p:cNvSpPr>
              <a:spLocks/>
            </p:cNvSpPr>
            <p:nvPr/>
          </p:nvSpPr>
          <p:spPr bwMode="gray">
            <a:xfrm>
              <a:off x="2989478" y="4012752"/>
              <a:ext cx="421597" cy="666508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3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60B08E19-D92E-4C01-9FCE-54C03D42A94A}"/>
                </a:ext>
              </a:extLst>
            </p:cNvPr>
            <p:cNvSpPr>
              <a:spLocks/>
            </p:cNvSpPr>
            <p:nvPr/>
          </p:nvSpPr>
          <p:spPr bwMode="gray">
            <a:xfrm>
              <a:off x="3633244" y="4708998"/>
              <a:ext cx="267653" cy="302640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4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C7EE1643-DE39-4AF6-BD13-83DBCAD2BF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048158" y="4080976"/>
              <a:ext cx="486323" cy="325382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5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B4F4F903-C17F-4FE7-B768-C6A387CC2F21}"/>
                </a:ext>
              </a:extLst>
            </p:cNvPr>
            <p:cNvSpPr>
              <a:spLocks/>
            </p:cNvSpPr>
            <p:nvPr/>
          </p:nvSpPr>
          <p:spPr bwMode="gray">
            <a:xfrm>
              <a:off x="2943995" y="3668126"/>
              <a:ext cx="181934" cy="87468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6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E779BFF-422C-4BF4-AC54-091A723A39BF}"/>
                </a:ext>
              </a:extLst>
            </p:cNvPr>
            <p:cNvSpPr>
              <a:spLocks/>
            </p:cNvSpPr>
            <p:nvPr/>
          </p:nvSpPr>
          <p:spPr bwMode="gray">
            <a:xfrm>
              <a:off x="7455602" y="2679736"/>
              <a:ext cx="470579" cy="472328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7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7596AB44-6922-4ACD-B7E2-284140E13CE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82510" y="3391727"/>
              <a:ext cx="41985" cy="27990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8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0B3AEDAE-2A07-480D-A035-90EB1C0B1934}"/>
                </a:ext>
              </a:extLst>
            </p:cNvPr>
            <p:cNvSpPr>
              <a:spLocks/>
            </p:cNvSpPr>
            <p:nvPr/>
          </p:nvSpPr>
          <p:spPr bwMode="gray">
            <a:xfrm>
              <a:off x="7214190" y="3111829"/>
              <a:ext cx="241412" cy="300890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9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DCDD0CD3-6C23-4074-AC62-3B89977FB2F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72715" y="1273249"/>
              <a:ext cx="608778" cy="670007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0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24C7AF51-B22C-4091-ABBF-E604A28E256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66004" y="3514182"/>
              <a:ext cx="374364" cy="344625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1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C78D7288-CAF1-426F-928D-566A33DF492A}"/>
                </a:ext>
              </a:extLst>
            </p:cNvPr>
            <p:cNvSpPr>
              <a:spLocks/>
            </p:cNvSpPr>
            <p:nvPr/>
          </p:nvSpPr>
          <p:spPr bwMode="gray">
            <a:xfrm>
              <a:off x="5587282" y="3167808"/>
              <a:ext cx="496819" cy="421597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2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29606D18-7AA4-49A0-A2A0-5DCD9A39A1EE}"/>
                </a:ext>
              </a:extLst>
            </p:cNvPr>
            <p:cNvSpPr>
              <a:spLocks/>
            </p:cNvSpPr>
            <p:nvPr/>
          </p:nvSpPr>
          <p:spPr bwMode="gray">
            <a:xfrm>
              <a:off x="2809295" y="3479195"/>
              <a:ext cx="145198" cy="148696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3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5B190A5-3463-49E7-8B98-CE490B77CB6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28057" y="5251301"/>
              <a:ext cx="568543" cy="439091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4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3518815-FFF5-44D6-A1E7-95F6F3573FDC}"/>
                </a:ext>
              </a:extLst>
            </p:cNvPr>
            <p:cNvSpPr>
              <a:spLocks/>
            </p:cNvSpPr>
            <p:nvPr/>
          </p:nvSpPr>
          <p:spPr bwMode="gray">
            <a:xfrm>
              <a:off x="3949879" y="2167173"/>
              <a:ext cx="190681" cy="171438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5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BF4B19CE-5B47-41F2-B33D-21E8488CEB30}"/>
                </a:ext>
              </a:extLst>
            </p:cNvPr>
            <p:cNvSpPr>
              <a:spLocks/>
            </p:cNvSpPr>
            <p:nvPr/>
          </p:nvSpPr>
          <p:spPr bwMode="gray">
            <a:xfrm>
              <a:off x="5702741" y="2098948"/>
              <a:ext cx="120706" cy="94465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6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ABE44375-E433-43C0-BCB3-5810057D53A8}"/>
                </a:ext>
              </a:extLst>
            </p:cNvPr>
            <p:cNvSpPr>
              <a:spLocks/>
            </p:cNvSpPr>
            <p:nvPr/>
          </p:nvSpPr>
          <p:spPr bwMode="gray">
            <a:xfrm>
              <a:off x="8046888" y="2915900"/>
              <a:ext cx="262404" cy="146946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7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8B034336-FE9C-4900-8A8E-4B6F265094B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47651" y="4625029"/>
              <a:ext cx="426844" cy="435592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8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01A686D5-C5E1-4627-AB9F-0D07A3E7522A}"/>
                </a:ext>
              </a:extLst>
            </p:cNvPr>
            <p:cNvSpPr>
              <a:spLocks/>
            </p:cNvSpPr>
            <p:nvPr/>
          </p:nvSpPr>
          <p:spPr bwMode="gray">
            <a:xfrm>
              <a:off x="8459737" y="2985874"/>
              <a:ext cx="285146" cy="670007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9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86D9454B-AEC9-437D-A949-5F980DE2A607}"/>
                </a:ext>
              </a:extLst>
            </p:cNvPr>
            <p:cNvSpPr>
              <a:spLocks/>
            </p:cNvSpPr>
            <p:nvPr/>
          </p:nvSpPr>
          <p:spPr bwMode="gray">
            <a:xfrm>
              <a:off x="6530189" y="4392363"/>
              <a:ext cx="341126" cy="598282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0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BE8475A2-FE59-4897-8FFE-7B3C2B10A7ED}"/>
                </a:ext>
              </a:extLst>
            </p:cNvPr>
            <p:cNvSpPr>
              <a:spLocks/>
            </p:cNvSpPr>
            <p:nvPr/>
          </p:nvSpPr>
          <p:spPr bwMode="gray">
            <a:xfrm>
              <a:off x="5181430" y="2721721"/>
              <a:ext cx="379613" cy="295643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1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9A4F0F0B-A290-425E-99DE-EA6154379B6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38332" y="2443572"/>
              <a:ext cx="50732" cy="6122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2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2871F272-F662-4499-B9C4-64A659A72916}"/>
                </a:ext>
              </a:extLst>
            </p:cNvPr>
            <p:cNvSpPr>
              <a:spLocks/>
            </p:cNvSpPr>
            <p:nvPr/>
          </p:nvSpPr>
          <p:spPr bwMode="gray">
            <a:xfrm>
              <a:off x="8062631" y="2142682"/>
              <a:ext cx="939409" cy="372615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3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A24B0B07-6DF0-432B-9A26-DD55DEEFE8F9}"/>
                </a:ext>
              </a:extLst>
            </p:cNvPr>
            <p:cNvSpPr>
              <a:spLocks/>
            </p:cNvSpPr>
            <p:nvPr/>
          </p:nvSpPr>
          <p:spPr bwMode="gray">
            <a:xfrm>
              <a:off x="6363999" y="2272134"/>
              <a:ext cx="96215" cy="106711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4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25B89D71-89E3-4CCD-B6B8-8B590FEBC5D7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1324" y="2837179"/>
              <a:ext cx="832697" cy="652513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5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29CFB13B-AA2B-4DA0-829B-0B724C12918D}"/>
                </a:ext>
              </a:extLst>
            </p:cNvPr>
            <p:cNvSpPr>
              <a:spLocks/>
            </p:cNvSpPr>
            <p:nvPr/>
          </p:nvSpPr>
          <p:spPr bwMode="gray">
            <a:xfrm>
              <a:off x="6019375" y="2709475"/>
              <a:ext cx="13995" cy="12246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6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63660A67-D3D2-4F60-84AC-21F5B08FE054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3727" y="3033108"/>
              <a:ext cx="383111" cy="449587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7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CFB680C2-8DDC-4366-A402-64312D470A27}"/>
                </a:ext>
              </a:extLst>
            </p:cNvPr>
            <p:cNvSpPr>
              <a:spLocks/>
            </p:cNvSpPr>
            <p:nvPr/>
          </p:nvSpPr>
          <p:spPr bwMode="gray">
            <a:xfrm>
              <a:off x="5193676" y="3111829"/>
              <a:ext cx="519562" cy="537056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8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ADCF0588-B7CB-4273-8AFE-574C23F6BD95}"/>
                </a:ext>
              </a:extLst>
            </p:cNvPr>
            <p:cNvSpPr>
              <a:spLocks/>
            </p:cNvSpPr>
            <p:nvPr/>
          </p:nvSpPr>
          <p:spPr bwMode="gray">
            <a:xfrm>
              <a:off x="8757129" y="3771339"/>
              <a:ext cx="136450" cy="195929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9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3150A461-141F-405A-A056-DD4A31567B2A}"/>
                </a:ext>
              </a:extLst>
            </p:cNvPr>
            <p:cNvSpPr>
              <a:spLocks/>
            </p:cNvSpPr>
            <p:nvPr/>
          </p:nvSpPr>
          <p:spPr bwMode="gray">
            <a:xfrm>
              <a:off x="9077262" y="3748598"/>
              <a:ext cx="307888" cy="236165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0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8FF8EDD1-707C-4A44-A1B9-7DD14C876964}"/>
                </a:ext>
              </a:extLst>
            </p:cNvPr>
            <p:cNvSpPr>
              <a:spLocks/>
            </p:cNvSpPr>
            <p:nvPr/>
          </p:nvSpPr>
          <p:spPr bwMode="gray">
            <a:xfrm>
              <a:off x="6612410" y="4353876"/>
              <a:ext cx="104961" cy="279898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1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BD211C07-0628-4802-9FA9-1A6086518E52}"/>
                </a:ext>
              </a:extLst>
            </p:cNvPr>
            <p:cNvSpPr>
              <a:spLocks/>
            </p:cNvSpPr>
            <p:nvPr/>
          </p:nvSpPr>
          <p:spPr bwMode="gray">
            <a:xfrm>
              <a:off x="6918548" y="4457090"/>
              <a:ext cx="265903" cy="488073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2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EC6CA455-C11E-4DA1-9548-D993ED22A9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1308" y="2485557"/>
              <a:ext cx="73474" cy="57730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3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CD7B899C-EA5D-4ED7-BC8A-46B397FB91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776214" y="2214405"/>
              <a:ext cx="22742" cy="19244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4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50D496B4-D56D-412C-A70C-F82E1F0686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9064" y="1995735"/>
              <a:ext cx="152195" cy="87468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5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27BD2DBD-B19C-40D4-953C-A7A907368B3A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7677" y="2312370"/>
              <a:ext cx="6997" cy="10496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6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6739BC1C-221E-443E-AEBD-B052A388CD49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4179" y="2816187"/>
              <a:ext cx="491572" cy="496819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7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08D5B438-7BEC-48CC-BC6D-330F5749A5AE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4172" y="3704864"/>
              <a:ext cx="138200" cy="153944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8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2DB45B7F-40A5-4D8F-A1E9-4795084779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16481" y="5046625"/>
              <a:ext cx="75224" cy="73474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9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531AC5AA-195A-4C4F-B0EA-51D57F8887E1}"/>
                </a:ext>
              </a:extLst>
            </p:cNvPr>
            <p:cNvSpPr>
              <a:spLocks/>
            </p:cNvSpPr>
            <p:nvPr/>
          </p:nvSpPr>
          <p:spPr bwMode="gray">
            <a:xfrm>
              <a:off x="6647397" y="2765455"/>
              <a:ext cx="48982" cy="69975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0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CA04EE10-3FFA-4B6F-ADD7-1D9340D7F6D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5565" y="1941505"/>
              <a:ext cx="190681" cy="80470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1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7C04E24F-3745-48E7-842E-EE945781BEDE}"/>
                </a:ext>
              </a:extLst>
            </p:cNvPr>
            <p:cNvSpPr>
              <a:spLocks/>
            </p:cNvSpPr>
            <p:nvPr/>
          </p:nvSpPr>
          <p:spPr bwMode="gray">
            <a:xfrm>
              <a:off x="8711645" y="3202796"/>
              <a:ext cx="269402" cy="311387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2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9F2EB3FA-0EF8-42CA-85C9-59694A30F35D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7536" y="2459317"/>
              <a:ext cx="300890" cy="139949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3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D7439674-B1C7-476F-8BDF-1041D6666223}"/>
                </a:ext>
              </a:extLst>
            </p:cNvPr>
            <p:cNvSpPr>
              <a:spLocks/>
            </p:cNvSpPr>
            <p:nvPr/>
          </p:nvSpPr>
          <p:spPr bwMode="gray">
            <a:xfrm>
              <a:off x="7018262" y="2931645"/>
              <a:ext cx="61229" cy="54231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4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DE2CE07E-5BB5-4DDF-940E-BD79C238915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87103" y="2444967"/>
              <a:ext cx="57654" cy="58084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5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5044A40C-C871-4065-8416-8F2D657FB84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353661" y="2625506"/>
              <a:ext cx="122455" cy="190681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6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82350703-2B2F-40BF-AD1D-30F3F45CB037}"/>
                </a:ext>
              </a:extLst>
            </p:cNvPr>
            <p:cNvSpPr>
              <a:spLocks/>
            </p:cNvSpPr>
            <p:nvPr/>
          </p:nvSpPr>
          <p:spPr bwMode="gray">
            <a:xfrm>
              <a:off x="9252198" y="2468063"/>
              <a:ext cx="146946" cy="187183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7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E2DA61FC-4619-4E0F-9D76-DE024DCD8785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3844813"/>
              <a:ext cx="251908" cy="341127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8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BCBD2913-0CBD-4F0E-A13F-BAD30629FD2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918548" y="2032472"/>
              <a:ext cx="1124841" cy="521311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9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29EBCB97-D860-43AC-B823-E02A0E839F8C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2814438"/>
              <a:ext cx="125954" cy="150445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0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79D36BE8-340B-463B-8B5F-0939D8A1C423}"/>
                </a:ext>
              </a:extLst>
            </p:cNvPr>
            <p:cNvSpPr>
              <a:spLocks/>
            </p:cNvSpPr>
            <p:nvPr/>
          </p:nvSpPr>
          <p:spPr bwMode="gray">
            <a:xfrm>
              <a:off x="3117183" y="3351492"/>
              <a:ext cx="69975" cy="22742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1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BF24CF3A-1C3A-4F51-A7A6-40C8F788888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423635" y="2377096"/>
              <a:ext cx="391857" cy="764472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2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64AC8C18-E3A9-4C0B-BDDD-DC6FA9DC31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97206" y="2319368"/>
              <a:ext cx="348124" cy="370865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3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51443341-EC3B-4C98-8D36-76920FA16C6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35151" y="2809190"/>
              <a:ext cx="45484" cy="143448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4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1E50FCAC-0713-4ACA-849A-5E68148FFD21}"/>
                </a:ext>
              </a:extLst>
            </p:cNvPr>
            <p:cNvSpPr>
              <a:spLocks/>
            </p:cNvSpPr>
            <p:nvPr/>
          </p:nvSpPr>
          <p:spPr bwMode="gray">
            <a:xfrm>
              <a:off x="5340622" y="2035971"/>
              <a:ext cx="125954" cy="132951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5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7BC063A5-4A80-41D7-9797-5DFC89986548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6354" y="2669241"/>
              <a:ext cx="306139" cy="295643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6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91974E7F-9B76-4E8F-8771-139B49EB20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7555" y="2580022"/>
              <a:ext cx="643766" cy="52830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7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584F151C-D3FA-4483-98C1-38CBCBE6922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606683" y="3809825"/>
              <a:ext cx="1460719" cy="582538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8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84252E49-9C12-4FDA-94A1-B0EF60DD820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711010" y="2716473"/>
              <a:ext cx="874681" cy="1054866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9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DAD9AB2-3EAB-4268-8904-EC889B5999C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71220" y="1666855"/>
              <a:ext cx="255407" cy="99714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0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43AB29C2-0D03-42EF-A5B0-3D02B73C06A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70107" y="2268636"/>
              <a:ext cx="190681" cy="99714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1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645689A2-9AD6-44DD-ADB7-4F3A91B08A37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0312" y="3437211"/>
              <a:ext cx="199428" cy="110210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2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24D4C633-9A29-4939-AF4A-1A8B436F3A55}"/>
                </a:ext>
              </a:extLst>
            </p:cNvPr>
            <p:cNvSpPr>
              <a:spLocks/>
            </p:cNvSpPr>
            <p:nvPr/>
          </p:nvSpPr>
          <p:spPr bwMode="gray">
            <a:xfrm>
              <a:off x="3250134" y="3297261"/>
              <a:ext cx="87468" cy="69975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3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D9BDB98E-0FFC-4610-8EA5-6CDDBB577CD4}"/>
                </a:ext>
              </a:extLst>
            </p:cNvPr>
            <p:cNvSpPr>
              <a:spLocks/>
            </p:cNvSpPr>
            <p:nvPr/>
          </p:nvSpPr>
          <p:spPr bwMode="gray">
            <a:xfrm>
              <a:off x="3837920" y="3806326"/>
              <a:ext cx="90966" cy="132951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4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5BB4F5FA-926A-4EBB-BE34-C5734FE90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3624497" y="3710111"/>
              <a:ext cx="145198" cy="260655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5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26959783-F226-4388-93A6-1E2C0E925CB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4223" y="3554419"/>
              <a:ext cx="82221" cy="69975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6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5E982F74-35BF-4862-AE70-2FBAC507A048}"/>
                </a:ext>
              </a:extLst>
            </p:cNvPr>
            <p:cNvSpPr>
              <a:spLocks/>
            </p:cNvSpPr>
            <p:nvPr/>
          </p:nvSpPr>
          <p:spPr bwMode="gray">
            <a:xfrm>
              <a:off x="5104459" y="3557917"/>
              <a:ext cx="232666" cy="197679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7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85D5EE71-C0AB-459F-AB13-A3FF38B8495E}"/>
                </a:ext>
              </a:extLst>
            </p:cNvPr>
            <p:cNvSpPr>
              <a:spLocks/>
            </p:cNvSpPr>
            <p:nvPr/>
          </p:nvSpPr>
          <p:spPr bwMode="gray">
            <a:xfrm>
              <a:off x="2667595" y="3368985"/>
              <a:ext cx="132951" cy="152444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8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F7919B0-5C93-4580-B806-F774E68DB49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210533" y="1201524"/>
              <a:ext cx="1254294" cy="682252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9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6B20DC4F-1F71-4511-AE5D-D7EADFFF27C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99559" y="2510047"/>
              <a:ext cx="237913" cy="246660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0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53410E9E-1257-469D-B892-786CA6B9E34B}"/>
                </a:ext>
              </a:extLst>
            </p:cNvPr>
            <p:cNvSpPr>
              <a:spLocks/>
            </p:cNvSpPr>
            <p:nvPr/>
          </p:nvSpPr>
          <p:spPr bwMode="gray">
            <a:xfrm>
              <a:off x="5471825" y="3613896"/>
              <a:ext cx="145198" cy="230915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1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B6875145-188D-4D7D-93AD-73F5FB773FE7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3211" y="2048215"/>
              <a:ext cx="251908" cy="264154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2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0EC873E4-5A9B-4C4A-9104-B47125D5BD3E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1105" y="2443572"/>
              <a:ext cx="206425" cy="94465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3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F61003D2-8BF1-4726-846D-3C7585B214EF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8479" y="3517681"/>
              <a:ext cx="96215" cy="22742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4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B69CBF52-03D2-45F4-AE24-40BC74122480}"/>
                </a:ext>
              </a:extLst>
            </p:cNvPr>
            <p:cNvSpPr>
              <a:spLocks/>
            </p:cNvSpPr>
            <p:nvPr/>
          </p:nvSpPr>
          <p:spPr bwMode="gray">
            <a:xfrm>
              <a:off x="5853186" y="3927032"/>
              <a:ext cx="187183" cy="229168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5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F0724F59-D60F-45B3-9732-0F4456C9B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77072" y="2175920"/>
              <a:ext cx="407602" cy="351623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6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20F7545-0FB2-4820-9DE5-4BE56405B85F}"/>
                </a:ext>
              </a:extLst>
            </p:cNvPr>
            <p:cNvSpPr>
              <a:spLocks/>
            </p:cNvSpPr>
            <p:nvPr/>
          </p:nvSpPr>
          <p:spPr bwMode="gray">
            <a:xfrm>
              <a:off x="6145329" y="1560144"/>
              <a:ext cx="281648" cy="320134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7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9D5A1D1C-66D8-46D0-B322-DCDBF43B4E2E}"/>
                </a:ext>
              </a:extLst>
            </p:cNvPr>
            <p:cNvSpPr>
              <a:spLocks/>
            </p:cNvSpPr>
            <p:nvPr/>
          </p:nvSpPr>
          <p:spPr bwMode="gray">
            <a:xfrm>
              <a:off x="6628154" y="3477446"/>
              <a:ext cx="472328" cy="412849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8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C4BDF42D-30E5-4150-82C4-8D150F372E4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01308" y="1890774"/>
              <a:ext cx="155694" cy="69975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9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1C9EB0AE-B9D7-40F6-ACE8-C97E43E3C85F}"/>
                </a:ext>
              </a:extLst>
            </p:cNvPr>
            <p:cNvSpPr>
              <a:spLocks/>
            </p:cNvSpPr>
            <p:nvPr/>
          </p:nvSpPr>
          <p:spPr bwMode="gray">
            <a:xfrm>
              <a:off x="6727867" y="3363737"/>
              <a:ext cx="215173" cy="204676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0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BC2533D5-67CD-4FF4-8F35-4F183837EB07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4179" y="3930531"/>
              <a:ext cx="64727" cy="48982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1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72569A6B-78D8-478E-BBB5-D4689CF783A0}"/>
                </a:ext>
              </a:extLst>
            </p:cNvPr>
            <p:cNvSpPr>
              <a:spLocks/>
            </p:cNvSpPr>
            <p:nvPr/>
          </p:nvSpPr>
          <p:spPr bwMode="gray">
            <a:xfrm>
              <a:off x="2728824" y="3493190"/>
              <a:ext cx="76971" cy="50732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2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5C6BE7E4-8727-46DB-99BF-F576861DEA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344757" y="2872166"/>
              <a:ext cx="353372" cy="360369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3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12D8B589-D529-41FE-8496-865495B59D4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94726" y="3956772"/>
              <a:ext cx="185433" cy="236165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4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82729D35-6D12-4E37-8DE9-EA57C4B38F4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14602" y="4311892"/>
              <a:ext cx="111959" cy="52481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5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323BB24C-BC22-4245-8671-BC0DE2DDC38F}"/>
                </a:ext>
              </a:extLst>
            </p:cNvPr>
            <p:cNvSpPr>
              <a:spLocks/>
            </p:cNvSpPr>
            <p:nvPr/>
          </p:nvSpPr>
          <p:spPr bwMode="gray">
            <a:xfrm>
              <a:off x="3325356" y="3297261"/>
              <a:ext cx="111959" cy="75224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6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741F660B-4ED8-4E0B-A3FC-5B9E10C37BC9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305" y="3557917"/>
              <a:ext cx="52481" cy="6122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7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C708EF87-14E5-416F-9083-F8EE1B48398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44439" y="1957249"/>
              <a:ext cx="124205" cy="104961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8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B03DE0BE-A2AE-4109-9ACE-A79396FFDC7F}"/>
                </a:ext>
              </a:extLst>
            </p:cNvPr>
            <p:cNvSpPr>
              <a:spLocks/>
            </p:cNvSpPr>
            <p:nvPr/>
          </p:nvSpPr>
          <p:spPr bwMode="gray">
            <a:xfrm>
              <a:off x="5954649" y="2182918"/>
              <a:ext cx="188931" cy="85720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9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C4501C23-B5D3-4A21-86F9-F722DF697DD3}"/>
                </a:ext>
              </a:extLst>
            </p:cNvPr>
            <p:cNvSpPr>
              <a:spLocks/>
            </p:cNvSpPr>
            <p:nvPr/>
          </p:nvSpPr>
          <p:spPr bwMode="gray">
            <a:xfrm>
              <a:off x="6561677" y="2730468"/>
              <a:ext cx="66476" cy="38486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0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1032C5CF-B58A-475D-AB08-561E29BCDC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35249" y="3176556"/>
              <a:ext cx="330630" cy="120706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1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138E418A-9CE2-4E3A-BDCC-7E8D8371CDF4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0133" y="2342109"/>
              <a:ext cx="164440" cy="122455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2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AEA3DB71-7815-4324-9C91-FE97E4C88024}"/>
                </a:ext>
              </a:extLst>
            </p:cNvPr>
            <p:cNvSpPr>
              <a:spLocks/>
            </p:cNvSpPr>
            <p:nvPr/>
          </p:nvSpPr>
          <p:spPr bwMode="gray">
            <a:xfrm>
              <a:off x="5302136" y="3627891"/>
              <a:ext cx="195929" cy="230915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3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9A6C6CFE-871B-45E8-A282-BF24F475C02A}"/>
                </a:ext>
              </a:extLst>
            </p:cNvPr>
            <p:cNvSpPr>
              <a:spLocks/>
            </p:cNvSpPr>
            <p:nvPr/>
          </p:nvSpPr>
          <p:spPr bwMode="gray">
            <a:xfrm>
              <a:off x="2853028" y="3610397"/>
              <a:ext cx="106711" cy="103213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4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4D664E53-6BBF-4629-9871-B57CBE6FA7C7}"/>
                </a:ext>
              </a:extLst>
            </p:cNvPr>
            <p:cNvSpPr>
              <a:spLocks/>
            </p:cNvSpPr>
            <p:nvPr/>
          </p:nvSpPr>
          <p:spPr bwMode="gray">
            <a:xfrm>
              <a:off x="5968644" y="3820321"/>
              <a:ext cx="603531" cy="678753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5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BC8777E6-63E1-407A-8E07-322A9A0B5A5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30158" y="3879800"/>
              <a:ext cx="239664" cy="313137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6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591EB4A2-A796-4013-9169-ED2A32090AFC}"/>
                </a:ext>
              </a:extLst>
            </p:cNvPr>
            <p:cNvSpPr>
              <a:spLocks/>
            </p:cNvSpPr>
            <p:nvPr/>
          </p:nvSpPr>
          <p:spPr bwMode="gray">
            <a:xfrm>
              <a:off x="3059453" y="3564915"/>
              <a:ext cx="388358" cy="601781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7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5BA37EDF-E744-427A-AEDE-9DA00300C57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372589" y="4649520"/>
              <a:ext cx="517812" cy="1355757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8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8076FC1E-D436-4A5D-8451-CECAF6734E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772236" y="2091950"/>
              <a:ext cx="1637403" cy="1264790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9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4F8B0852-6CA1-46E5-86B5-194EFC1BC159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3631" y="3167808"/>
              <a:ext cx="332379" cy="577290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0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EB198CBF-77D1-4AC1-9C9F-751EF1701303}"/>
                </a:ext>
              </a:extLst>
            </p:cNvPr>
            <p:cNvSpPr>
              <a:spLocks/>
            </p:cNvSpPr>
            <p:nvPr/>
          </p:nvSpPr>
          <p:spPr bwMode="gray">
            <a:xfrm>
              <a:off x="6035120" y="3619144"/>
              <a:ext cx="409351" cy="313137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1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551CBD82-8E77-49E8-8A36-5A1127B75DF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4823" y="1212020"/>
              <a:ext cx="2492843" cy="1291031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2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30E90F74-494A-4384-93D1-493AA376E6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49687" y="3540424"/>
              <a:ext cx="244910" cy="414599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3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63C3579B-EA7C-4346-8C8E-C3A85C82459D}"/>
                </a:ext>
              </a:extLst>
            </p:cNvPr>
            <p:cNvSpPr>
              <a:spLocks/>
            </p:cNvSpPr>
            <p:nvPr/>
          </p:nvSpPr>
          <p:spPr bwMode="gray">
            <a:xfrm>
              <a:off x="8816606" y="3489691"/>
              <a:ext cx="169689" cy="150445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4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0697B618-B987-44C6-9AC2-396666E751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500451" y="4101968"/>
              <a:ext cx="59479" cy="75224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5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B4C0EB61-5586-4E89-AFFC-03BF5880B1C6}"/>
                </a:ext>
              </a:extLst>
            </p:cNvPr>
            <p:cNvSpPr>
              <a:spLocks/>
            </p:cNvSpPr>
            <p:nvPr/>
          </p:nvSpPr>
          <p:spPr bwMode="gray">
            <a:xfrm>
              <a:off x="5401851" y="3472197"/>
              <a:ext cx="255407" cy="201178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6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68220F1E-F690-4B17-864D-415B28797A3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3789" y="2424329"/>
              <a:ext cx="176686" cy="101463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7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854E7C11-42ED-4939-A58D-E03FBCB728F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27392" y="3823820"/>
              <a:ext cx="1245547" cy="1408238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8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992AEDD7-E430-43A1-9F10-4FD92AEDCABA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4807" y="4654768"/>
              <a:ext cx="290394" cy="327132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9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A695A35C-C086-4931-BFD6-D1726B3B7C0E}"/>
                </a:ext>
              </a:extLst>
            </p:cNvPr>
            <p:cNvSpPr>
              <a:spLocks/>
            </p:cNvSpPr>
            <p:nvPr/>
          </p:nvSpPr>
          <p:spPr bwMode="gray">
            <a:xfrm>
              <a:off x="6054362" y="2384093"/>
              <a:ext cx="118956" cy="104961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0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AB258864-9FA8-45E7-8D15-AB9EA40D38A3}"/>
                </a:ext>
              </a:extLst>
            </p:cNvPr>
            <p:cNvSpPr>
              <a:spLocks/>
            </p:cNvSpPr>
            <p:nvPr/>
          </p:nvSpPr>
          <p:spPr bwMode="gray">
            <a:xfrm>
              <a:off x="3376088" y="4364374"/>
              <a:ext cx="398854" cy="474078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1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1CB7BB5B-CD08-428F-9637-23D40F9E78DF}"/>
                </a:ext>
              </a:extLst>
            </p:cNvPr>
            <p:cNvSpPr>
              <a:spLocks/>
            </p:cNvSpPr>
            <p:nvPr/>
          </p:nvSpPr>
          <p:spPr bwMode="gray">
            <a:xfrm>
              <a:off x="8325036" y="2992872"/>
              <a:ext cx="104961" cy="59479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2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29FC8C7D-AC5B-47BA-BBA7-6EA141997710}"/>
                </a:ext>
              </a:extLst>
            </p:cNvPr>
            <p:cNvSpPr>
              <a:spLocks/>
            </p:cNvSpPr>
            <p:nvPr/>
          </p:nvSpPr>
          <p:spPr bwMode="gray">
            <a:xfrm>
              <a:off x="5603026" y="3568414"/>
              <a:ext cx="99714" cy="222170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3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0E6B4B48-EFB2-47FF-A493-A5B2F0176AE3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9059" y="3347993"/>
              <a:ext cx="48982" cy="94465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4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676386BF-04E1-4826-A177-747F950DA326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7492" y="2168923"/>
              <a:ext cx="99714" cy="68226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5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4ACACD1C-9703-4AEE-872B-3B6EACDBC23A}"/>
                </a:ext>
              </a:extLst>
            </p:cNvPr>
            <p:cNvSpPr>
              <a:spLocks/>
            </p:cNvSpPr>
            <p:nvPr/>
          </p:nvSpPr>
          <p:spPr bwMode="gray">
            <a:xfrm>
              <a:off x="8311041" y="3057599"/>
              <a:ext cx="167939" cy="190681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6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F74ADA9A-8558-4BDC-830B-B4C853053D4A}"/>
                </a:ext>
              </a:extLst>
            </p:cNvPr>
            <p:cNvSpPr>
              <a:spLocks/>
            </p:cNvSpPr>
            <p:nvPr/>
          </p:nvSpPr>
          <p:spPr bwMode="gray">
            <a:xfrm>
              <a:off x="7152962" y="3064597"/>
              <a:ext cx="12246" cy="24491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7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BD80B328-C8D9-4E01-ABF1-075045BDBAD4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5539" y="2006231"/>
              <a:ext cx="255407" cy="166190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8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A3EE7356-269B-438A-8299-812F043E84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918548" y="2504801"/>
              <a:ext cx="160941" cy="129453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9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3EE7D6F6-1F62-43FF-A075-FD6124794B1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84675" y="2252892"/>
              <a:ext cx="204676" cy="90966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0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55F6E2E2-6207-4D7D-B2BD-5AE05218CD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42274" y="4397611"/>
              <a:ext cx="1270038" cy="1191317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1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AE064D21-EB93-4462-8AA8-F85C1A6879F8}"/>
                </a:ext>
              </a:extLst>
            </p:cNvPr>
            <p:cNvSpPr>
              <a:spLocks/>
            </p:cNvSpPr>
            <p:nvPr/>
          </p:nvSpPr>
          <p:spPr bwMode="gray">
            <a:xfrm>
              <a:off x="6873064" y="2524042"/>
              <a:ext cx="99714" cy="94465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2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D52D5213-886D-42D4-B8D1-A15F2142E3A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40813" y="4803464"/>
              <a:ext cx="488073" cy="1091603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3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767B0CB2-E695-4351-BD49-5AC3D02731C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47651" y="4168445"/>
              <a:ext cx="397105" cy="495071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4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5E7BB97E-8157-4E50-9772-58FAE4797198}"/>
                </a:ext>
              </a:extLst>
            </p:cNvPr>
            <p:cNvSpPr>
              <a:spLocks/>
            </p:cNvSpPr>
            <p:nvPr/>
          </p:nvSpPr>
          <p:spPr bwMode="gray">
            <a:xfrm>
              <a:off x="5646761" y="2478560"/>
              <a:ext cx="13995" cy="6997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5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6E332065-4AA0-4611-94B5-C612E9447D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296888" y="2674489"/>
              <a:ext cx="661260" cy="654262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6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0E9A0F74-5BEB-4096-BB63-6CF7963EFABB}"/>
                </a:ext>
              </a:extLst>
            </p:cNvPr>
            <p:cNvSpPr>
              <a:spLocks/>
            </p:cNvSpPr>
            <p:nvPr/>
          </p:nvSpPr>
          <p:spPr bwMode="gray">
            <a:xfrm>
              <a:off x="6155825" y="2478560"/>
              <a:ext cx="64727" cy="110210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7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C13EC4E2-B25D-4C62-9064-E7E9294662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94598" y="4813960"/>
              <a:ext cx="507316" cy="456584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8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4E89B92-48DB-4EE2-A869-133462B67EF3}"/>
                </a:ext>
              </a:extLst>
            </p:cNvPr>
            <p:cNvSpPr>
              <a:spLocks/>
            </p:cNvSpPr>
            <p:nvPr/>
          </p:nvSpPr>
          <p:spPr bwMode="gray">
            <a:xfrm>
              <a:off x="7415367" y="2625506"/>
              <a:ext cx="405852" cy="330630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419550" y="5186898"/>
            <a:ext cx="1914861" cy="599013"/>
            <a:chOff x="376518" y="5057802"/>
            <a:chExt cx="1914861" cy="5990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131398"/>
              <a:ext cx="182880" cy="182880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00339"/>
              <a:ext cx="182880" cy="182880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5057802"/>
              <a:ext cx="1527586" cy="330072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1200" dirty="0">
                  <a:solidFill>
                    <a:schemeClr val="tx2"/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326743"/>
              <a:ext cx="1731981" cy="330072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1200" dirty="0">
                  <a:solidFill>
                    <a:schemeClr val="tx2"/>
                  </a:solidFill>
                </a:rPr>
                <a:t>Associate Participants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13680CCE-0A24-6E44-A879-7A9B1019AF56}"/>
              </a:ext>
            </a:extLst>
          </p:cNvPr>
          <p:cNvSpPr/>
          <p:nvPr/>
        </p:nvSpPr>
        <p:spPr>
          <a:xfrm>
            <a:off x="10929769" y="4652623"/>
            <a:ext cx="111150" cy="11115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 fontScale="25000" lnSpcReduction="20000"/>
          </a:bodyPr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GBIF Network of Data publishing institutions</a:t>
            </a:r>
            <a:r>
              <a:rPr lang="en-GB" b="1" cap="none" dirty="0">
                <a:latin typeface="Roboto Regular"/>
              </a:rPr>
              <a:t> </a:t>
            </a:r>
            <a:r>
              <a:rPr lang="en-US" sz="1800" cap="none" dirty="0">
                <a:latin typeface="Roboto Regular"/>
              </a:rPr>
              <a:t>31 March 2023</a:t>
            </a:r>
            <a:endParaRPr lang="en-GB" sz="1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/publisher/search</a:t>
            </a:r>
            <a:endParaRPr lang="en-GB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D320466C-B4D0-B04D-A247-5AD323DD37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2923916"/>
              </p:ext>
            </p:extLst>
          </p:nvPr>
        </p:nvGraphicFramePr>
        <p:xfrm>
          <a:off x="8640872" y="2165691"/>
          <a:ext cx="2928124" cy="361259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80633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814310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633181">
                  <a:extLst>
                    <a:ext uri="{9D8B030D-6E8A-4147-A177-3AD203B41FA5}">
                      <a16:colId xmlns:a16="http://schemas.microsoft.com/office/drawing/2014/main" val="2107453002"/>
                    </a:ext>
                  </a:extLst>
                </a:gridCol>
              </a:tblGrid>
              <a:tr h="2982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Top 10 countries: number of data publishers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kern="1200" dirty="0">
                        <a:solidFill>
                          <a:schemeClr val="bg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Australia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Russian Federation</a:t>
                      </a:r>
                      <a:endParaRPr lang="en-US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Netherlands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8528138" y="1152708"/>
            <a:ext cx="3237978" cy="1007181"/>
            <a:chOff x="8878866" y="1101013"/>
            <a:chExt cx="3237978" cy="10071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8878866" y="1162537"/>
              <a:ext cx="1342372" cy="945625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5200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135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0279681" y="1101013"/>
              <a:ext cx="1837163" cy="1007181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countries/areas</a:t>
              </a:r>
              <a:b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</a:b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with institutions sharing data </a:t>
              </a:r>
              <a:b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</a:b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through GBIF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E60D77-FDFA-C64E-AEED-F5B3A80E9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749" y="1274272"/>
            <a:ext cx="7781174" cy="4798391"/>
          </a:xfrm>
          <a:prstGeom prst="rect">
            <a:avLst/>
          </a:prstGeom>
          <a:solidFill>
            <a:srgbClr val="E3F2FA"/>
          </a:solidFill>
        </p:spPr>
      </p:pic>
    </p:spTree>
    <p:extLst>
      <p:ext uri="{BB962C8B-B14F-4D97-AF65-F5344CB8AC3E}">
        <p14:creationId xmlns:p14="http://schemas.microsoft.com/office/powerpoint/2010/main" val="301983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1F5826F-0BE2-D34C-980B-BC9C308FA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" y="346376"/>
            <a:ext cx="12182112" cy="6852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D7810D7-77FC-2D49-BB2B-E81886AC8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018115" y="-584520"/>
            <a:ext cx="15199186" cy="85495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DA81C2-6C6A-DE42-AEB1-0D837B8E498D}"/>
              </a:ext>
            </a:extLst>
          </p:cNvPr>
          <p:cNvSpPr txBox="1"/>
          <p:nvPr/>
        </p:nvSpPr>
        <p:spPr>
          <a:xfrm>
            <a:off x="938087" y="1882106"/>
            <a:ext cx="1203388" cy="468572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1050" i="1" dirty="0">
                <a:solidFill>
                  <a:schemeClr val="accent2"/>
                </a:solidFill>
                <a:latin typeface="Roboto" panose="02000000000000000000" pitchFamily="2" charset="0"/>
                <a:cs typeface="Rubik" pitchFamily="2" charset="-79"/>
              </a:rPr>
              <a:t>Combine sources </a:t>
            </a:r>
            <a:br>
              <a:rPr lang="x-none" sz="1050" i="1" dirty="0">
                <a:solidFill>
                  <a:schemeClr val="accent2"/>
                </a:solidFill>
                <a:latin typeface="Roboto" panose="02000000000000000000" pitchFamily="2" charset="0"/>
                <a:cs typeface="Rubik" pitchFamily="2" charset="-79"/>
              </a:rPr>
            </a:br>
            <a:r>
              <a:rPr lang="x-none" sz="1050" i="1" dirty="0">
                <a:solidFill>
                  <a:schemeClr val="accent2"/>
                </a:solidFill>
                <a:latin typeface="Roboto" panose="02000000000000000000" pitchFamily="2" charset="0"/>
                <a:cs typeface="Rubik" pitchFamily="2" charset="-79"/>
              </a:rPr>
              <a:t>of evidence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B4605B-1A0B-9344-B325-1A0AA2B1899E}"/>
              </a:ext>
            </a:extLst>
          </p:cNvPr>
          <p:cNvSpPr txBox="1"/>
          <p:nvPr/>
        </p:nvSpPr>
        <p:spPr>
          <a:xfrm>
            <a:off x="752358" y="1336197"/>
            <a:ext cx="1517577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accent2"/>
                </a:solidFill>
                <a:latin typeface="+mj-lt"/>
              </a:rPr>
              <a:t>Create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E867AC-648F-CE5C-51ED-95715E1A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Sources of Biodiversity evidence</a:t>
            </a:r>
          </a:p>
        </p:txBody>
      </p:sp>
    </p:spTree>
    <p:extLst>
      <p:ext uri="{BB962C8B-B14F-4D97-AF65-F5344CB8AC3E}">
        <p14:creationId xmlns:p14="http://schemas.microsoft.com/office/powerpoint/2010/main" val="1368392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F6E6F810-179F-4D52-AAC1-69DF0A7BD7B5}"/>
              </a:ext>
            </a:extLst>
          </p:cNvPr>
          <p:cNvSpPr/>
          <p:nvPr/>
        </p:nvSpPr>
        <p:spPr>
          <a:xfrm>
            <a:off x="0" y="0"/>
            <a:ext cx="12192000" cy="6162675"/>
          </a:xfrm>
          <a:prstGeom prst="rect">
            <a:avLst/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3AC54C-368F-465E-BB18-A2F252624B8E}"/>
              </a:ext>
            </a:extLst>
          </p:cNvPr>
          <p:cNvGrpSpPr/>
          <p:nvPr/>
        </p:nvGrpSpPr>
        <p:grpSpPr>
          <a:xfrm>
            <a:off x="305915" y="457199"/>
            <a:ext cx="12403610" cy="5186742"/>
            <a:chOff x="305915" y="457199"/>
            <a:chExt cx="12403610" cy="5186742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D499D5EE-9254-45EA-A5DD-081861643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09" t="6667" b="17703"/>
            <a:stretch>
              <a:fillRect/>
            </a:stretch>
          </p:blipFill>
          <p:spPr>
            <a:xfrm>
              <a:off x="305915" y="457200"/>
              <a:ext cx="11888504" cy="5186741"/>
            </a:xfrm>
            <a:custGeom>
              <a:avLst/>
              <a:gdLst>
                <a:gd name="connsiteX0" fmla="*/ 203113 w 11888504"/>
                <a:gd name="connsiteY0" fmla="*/ 0 h 5186741"/>
                <a:gd name="connsiteX1" fmla="*/ 11888504 w 11888504"/>
                <a:gd name="connsiteY1" fmla="*/ 0 h 5186741"/>
                <a:gd name="connsiteX2" fmla="*/ 11888504 w 11888504"/>
                <a:gd name="connsiteY2" fmla="*/ 5186741 h 5186741"/>
                <a:gd name="connsiteX3" fmla="*/ 203113 w 11888504"/>
                <a:gd name="connsiteY3" fmla="*/ 5186741 h 5186741"/>
                <a:gd name="connsiteX4" fmla="*/ 0 w 11888504"/>
                <a:gd name="connsiteY4" fmla="*/ 4983628 h 5186741"/>
                <a:gd name="connsiteX5" fmla="*/ 0 w 11888504"/>
                <a:gd name="connsiteY5" fmla="*/ 203113 h 5186741"/>
                <a:gd name="connsiteX6" fmla="*/ 203113 w 11888504"/>
                <a:gd name="connsiteY6" fmla="*/ 0 h 518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88504" h="5186741">
                  <a:moveTo>
                    <a:pt x="203113" y="0"/>
                  </a:moveTo>
                  <a:lnTo>
                    <a:pt x="11888504" y="0"/>
                  </a:lnTo>
                  <a:lnTo>
                    <a:pt x="11888504" y="5186741"/>
                  </a:lnTo>
                  <a:lnTo>
                    <a:pt x="203113" y="5186741"/>
                  </a:lnTo>
                  <a:cubicBezTo>
                    <a:pt x="90937" y="5186741"/>
                    <a:pt x="0" y="5095804"/>
                    <a:pt x="0" y="4983628"/>
                  </a:cubicBezTo>
                  <a:lnTo>
                    <a:pt x="0" y="203113"/>
                  </a:lnTo>
                  <a:cubicBezTo>
                    <a:pt x="0" y="90937"/>
                    <a:pt x="90937" y="0"/>
                    <a:pt x="203113" y="0"/>
                  </a:cubicBezTo>
                  <a:close/>
                </a:path>
              </a:pathLst>
            </a:custGeom>
          </p:spPr>
        </p:pic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436A827B-45F8-4F46-8115-9E33B9252036}"/>
                </a:ext>
              </a:extLst>
            </p:cNvPr>
            <p:cNvSpPr/>
            <p:nvPr/>
          </p:nvSpPr>
          <p:spPr>
            <a:xfrm>
              <a:off x="305915" y="457199"/>
              <a:ext cx="12403610" cy="5186741"/>
            </a:xfrm>
            <a:prstGeom prst="roundRect">
              <a:avLst>
                <a:gd name="adj" fmla="val 3916"/>
              </a:avLst>
            </a:prstGeom>
            <a:solidFill>
              <a:schemeClr val="accent6">
                <a:alpha val="8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C2F381-0398-44AD-8598-5B3C4ABB4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896322" y="2661391"/>
            <a:ext cx="5718176" cy="92879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Data richness levels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supported by </a:t>
            </a:r>
            <a:r>
              <a:rPr lang="en-US" dirty="0" err="1">
                <a:solidFill>
                  <a:schemeClr val="bg1"/>
                </a:solidFill>
              </a:rPr>
              <a:t>Gbif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614324-BEB8-4E68-A9C0-768A79CC18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6" y="6330935"/>
            <a:ext cx="873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5" name="Content Placeholder 12" descr="metadataonly.jpg">
            <a:extLst>
              <a:ext uri="{FF2B5EF4-FFF2-40B4-BE49-F238E27FC236}">
                <a16:creationId xmlns:a16="http://schemas.microsoft.com/office/drawing/2014/main" id="{A0CC5C13-FF2A-4DDE-B430-B547DAEC7C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" r="15448" b="17475"/>
          <a:stretch/>
        </p:blipFill>
        <p:spPr>
          <a:xfrm>
            <a:off x="1674092" y="127867"/>
            <a:ext cx="5145139" cy="2891117"/>
          </a:xfrm>
          <a:prstGeom prst="rect">
            <a:avLst/>
          </a:prstGeom>
          <a:ln w="381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3F4AECA-C0E1-40E0-B2F9-0EFE8B63071D}"/>
              </a:ext>
            </a:extLst>
          </p:cNvPr>
          <p:cNvSpPr>
            <a:spLocks/>
          </p:cNvSpPr>
          <p:nvPr/>
        </p:nvSpPr>
        <p:spPr>
          <a:xfrm>
            <a:off x="1674092" y="127867"/>
            <a:ext cx="5145139" cy="2891117"/>
          </a:xfrm>
          <a:prstGeom prst="rect">
            <a:avLst/>
          </a:prstGeom>
          <a:solidFill>
            <a:schemeClr val="accent5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540000" rtlCol="0" anchor="b" anchorCtr="0"/>
          <a:lstStyle/>
          <a:p>
            <a:pPr algn="ctr"/>
            <a:endParaRPr lang="en-GB" sz="1400">
              <a:solidFill>
                <a:schemeClr val="accent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EC87E9C-BBCA-4076-BA6E-210B121EC21E}"/>
              </a:ext>
            </a:extLst>
          </p:cNvPr>
          <p:cNvSpPr>
            <a:spLocks/>
          </p:cNvSpPr>
          <p:nvPr/>
        </p:nvSpPr>
        <p:spPr>
          <a:xfrm>
            <a:off x="1674092" y="1257643"/>
            <a:ext cx="5145139" cy="891794"/>
          </a:xfrm>
          <a:prstGeom prst="rect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72000" rIns="91440" bIns="36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Dataset description, taxonomic/geographic/temporal scope, methodology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E497ED-0108-43E3-AE3A-5DB9D03DBC3B}"/>
              </a:ext>
            </a:extLst>
          </p:cNvPr>
          <p:cNvSpPr>
            <a:spLocks/>
          </p:cNvSpPr>
          <p:nvPr/>
        </p:nvSpPr>
        <p:spPr>
          <a:xfrm>
            <a:off x="1674092" y="2149882"/>
            <a:ext cx="5145139" cy="885080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>
            <a:outerShdw blurRad="762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108000" rtlCol="0" anchor="b" anchorCtr="0"/>
          <a:lstStyle/>
          <a:p>
            <a:pPr algn="ctr"/>
            <a:r>
              <a:rPr lang="en-US" b="1">
                <a:solidFill>
                  <a:schemeClr val="accent2"/>
                </a:solidFill>
                <a:cs typeface="Arial" panose="020B0604020202020204" pitchFamily="34" charset="0"/>
              </a:rPr>
              <a:t>Dataset metadata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499B606-57DA-486D-B73A-1AAA5CA38D83}"/>
              </a:ext>
            </a:extLst>
          </p:cNvPr>
          <p:cNvSpPr/>
          <p:nvPr/>
        </p:nvSpPr>
        <p:spPr>
          <a:xfrm>
            <a:off x="3814087" y="1736812"/>
            <a:ext cx="865149" cy="868494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/>
                </a:solidFill>
              </a:rPr>
              <a:t>01</a:t>
            </a: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9AB55746-CDAB-4109-A054-DD0CBB28A5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75" r="6849" b="18742"/>
          <a:stretch/>
        </p:blipFill>
        <p:spPr>
          <a:xfrm>
            <a:off x="6930162" y="127867"/>
            <a:ext cx="5145139" cy="2905458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5762A0F6-DD0A-48E9-B7AD-DEC1443EDAA0}"/>
              </a:ext>
            </a:extLst>
          </p:cNvPr>
          <p:cNvSpPr>
            <a:spLocks/>
          </p:cNvSpPr>
          <p:nvPr/>
        </p:nvSpPr>
        <p:spPr>
          <a:xfrm>
            <a:off x="6930162" y="127867"/>
            <a:ext cx="5145139" cy="2907095"/>
          </a:xfrm>
          <a:prstGeom prst="rect">
            <a:avLst/>
          </a:prstGeom>
          <a:solidFill>
            <a:schemeClr val="accent5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540000" rtlCol="0" anchor="b" anchorCtr="0"/>
          <a:lstStyle/>
          <a:p>
            <a:pPr algn="ctr"/>
            <a:endParaRPr lang="en-GB" sz="1400">
              <a:solidFill>
                <a:schemeClr val="accent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A7E2EA8-F5B9-4E68-91F5-4B74242629F9}"/>
              </a:ext>
            </a:extLst>
          </p:cNvPr>
          <p:cNvSpPr>
            <a:spLocks/>
          </p:cNvSpPr>
          <p:nvPr/>
        </p:nvSpPr>
        <p:spPr>
          <a:xfrm>
            <a:off x="6930162" y="1266305"/>
            <a:ext cx="5145139" cy="911010"/>
          </a:xfrm>
          <a:prstGeom prst="rect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72000" rIns="91440" bIns="36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List of taxa based on geography, theme (e.g. invasive, medicinal)  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A5C14D-5E48-44DF-A0F1-A8336C0B71B2}"/>
              </a:ext>
            </a:extLst>
          </p:cNvPr>
          <p:cNvSpPr>
            <a:spLocks/>
          </p:cNvSpPr>
          <p:nvPr/>
        </p:nvSpPr>
        <p:spPr>
          <a:xfrm>
            <a:off x="6930162" y="2175357"/>
            <a:ext cx="5145139" cy="857969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>
            <a:outerShdw blurRad="762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108000" rtlCol="0" anchor="b" anchorCtr="0"/>
          <a:lstStyle/>
          <a:p>
            <a:pPr algn="ctr"/>
            <a:r>
              <a:rPr lang="en-US" b="1">
                <a:solidFill>
                  <a:schemeClr val="accent2"/>
                </a:solidFill>
                <a:cs typeface="Arial" panose="020B0604020202020204" pitchFamily="34" charset="0"/>
              </a:rPr>
              <a:t>Species checklists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51AE82B-4445-4698-9AF7-B5158324C150}"/>
              </a:ext>
            </a:extLst>
          </p:cNvPr>
          <p:cNvSpPr/>
          <p:nvPr/>
        </p:nvSpPr>
        <p:spPr>
          <a:xfrm>
            <a:off x="9077134" y="1753697"/>
            <a:ext cx="868050" cy="880196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>
                <a:solidFill>
                  <a:schemeClr val="accent1"/>
                </a:solidFill>
              </a:rPr>
              <a:t>02</a:t>
            </a:r>
          </a:p>
        </p:txBody>
      </p:sp>
      <p:pic>
        <p:nvPicPr>
          <p:cNvPr id="37" name="Picture 2" descr="RMO">
            <a:extLst>
              <a:ext uri="{FF2B5EF4-FFF2-40B4-BE49-F238E27FC236}">
                <a16:creationId xmlns:a16="http://schemas.microsoft.com/office/drawing/2014/main" id="{2A7C842B-834F-4E10-94C3-6D31BE5B5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38" r="2260" b="17980"/>
          <a:stretch/>
        </p:blipFill>
        <p:spPr bwMode="auto">
          <a:xfrm>
            <a:off x="6930163" y="3140608"/>
            <a:ext cx="5145139" cy="290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5DB5E43F-5304-4512-B251-5F6C902EFFF1}"/>
              </a:ext>
            </a:extLst>
          </p:cNvPr>
          <p:cNvSpPr>
            <a:spLocks/>
          </p:cNvSpPr>
          <p:nvPr/>
        </p:nvSpPr>
        <p:spPr>
          <a:xfrm>
            <a:off x="6930163" y="3140608"/>
            <a:ext cx="5145139" cy="2906654"/>
          </a:xfrm>
          <a:prstGeom prst="rect">
            <a:avLst/>
          </a:prstGeom>
          <a:solidFill>
            <a:schemeClr val="accent5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540000" rtlCol="0" anchor="b" anchorCtr="0"/>
          <a:lstStyle/>
          <a:p>
            <a:pPr algn="ctr"/>
            <a:endParaRPr lang="en-GB" sz="1400">
              <a:solidFill>
                <a:schemeClr val="accent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5962FC3-BEE4-489D-8295-CEFAD70294E6}"/>
              </a:ext>
            </a:extLst>
          </p:cNvPr>
          <p:cNvSpPr>
            <a:spLocks/>
          </p:cNvSpPr>
          <p:nvPr/>
        </p:nvSpPr>
        <p:spPr>
          <a:xfrm>
            <a:off x="6930163" y="4298171"/>
            <a:ext cx="5145139" cy="906780"/>
          </a:xfrm>
          <a:prstGeom prst="rect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72000" rIns="91440" bIns="36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Occurrences with dates, coordinates, sampling protocol/effort, abundance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CF8B1C-79CC-4A09-A791-34CD8A601EA3}"/>
              </a:ext>
            </a:extLst>
          </p:cNvPr>
          <p:cNvSpPr>
            <a:spLocks/>
          </p:cNvSpPr>
          <p:nvPr/>
        </p:nvSpPr>
        <p:spPr>
          <a:xfrm>
            <a:off x="6930163" y="5198176"/>
            <a:ext cx="5145139" cy="849527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>
            <a:outerShdw blurRad="762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108000" rtlCol="0" anchor="b" anchorCtr="0"/>
          <a:lstStyle/>
          <a:p>
            <a:pPr algn="ctr"/>
            <a:r>
              <a:rPr lang="en-US" b="1">
                <a:solidFill>
                  <a:schemeClr val="accent2"/>
                </a:solidFill>
                <a:cs typeface="Arial" panose="020B0604020202020204" pitchFamily="34" charset="0"/>
              </a:rPr>
              <a:t>Sampling-event data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8D36B4B-0841-466D-BF05-D6910C40B28B}"/>
              </a:ext>
            </a:extLst>
          </p:cNvPr>
          <p:cNvSpPr/>
          <p:nvPr/>
        </p:nvSpPr>
        <p:spPr>
          <a:xfrm>
            <a:off x="9068978" y="4743202"/>
            <a:ext cx="867426" cy="858054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>
                <a:solidFill>
                  <a:schemeClr val="accent1"/>
                </a:solidFill>
              </a:rPr>
              <a:t>04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55EE0C-8B4C-4B3C-8E01-F80813B328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04" t="10873" r="1104" b="7670"/>
          <a:stretch/>
        </p:blipFill>
        <p:spPr>
          <a:xfrm>
            <a:off x="1677768" y="3140608"/>
            <a:ext cx="5145139" cy="2907095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DC8959AA-1DE1-4CB0-95DB-83ADF048AAEF}"/>
              </a:ext>
            </a:extLst>
          </p:cNvPr>
          <p:cNvSpPr>
            <a:spLocks/>
          </p:cNvSpPr>
          <p:nvPr/>
        </p:nvSpPr>
        <p:spPr>
          <a:xfrm>
            <a:off x="1677768" y="3140608"/>
            <a:ext cx="5145139" cy="2907095"/>
          </a:xfrm>
          <a:prstGeom prst="rect">
            <a:avLst/>
          </a:prstGeom>
          <a:solidFill>
            <a:schemeClr val="accent5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540000" rtlCol="0" anchor="b" anchorCtr="0"/>
          <a:lstStyle/>
          <a:p>
            <a:pPr algn="ctr"/>
            <a:endParaRPr lang="en-GB" sz="1400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941EC66-ECE8-4143-866A-2A14086211EC}"/>
              </a:ext>
            </a:extLst>
          </p:cNvPr>
          <p:cNvSpPr>
            <a:spLocks/>
          </p:cNvSpPr>
          <p:nvPr/>
        </p:nvSpPr>
        <p:spPr>
          <a:xfrm>
            <a:off x="1677768" y="4316001"/>
            <a:ext cx="5145139" cy="903679"/>
          </a:xfrm>
          <a:prstGeom prst="rect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72000" rIns="91440" bIns="36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Species occurrences, dates and coordinates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28FE3D-48A8-4171-8208-F3BDABFF7505}"/>
              </a:ext>
            </a:extLst>
          </p:cNvPr>
          <p:cNvSpPr>
            <a:spLocks/>
          </p:cNvSpPr>
          <p:nvPr/>
        </p:nvSpPr>
        <p:spPr>
          <a:xfrm>
            <a:off x="1677768" y="5218847"/>
            <a:ext cx="5145139" cy="828856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>
            <a:outerShdw blurRad="762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108000" rtlCol="0" anchor="b" anchorCtr="0"/>
          <a:lstStyle/>
          <a:p>
            <a:pPr algn="ctr"/>
            <a:r>
              <a:rPr lang="en-US" b="1">
                <a:solidFill>
                  <a:schemeClr val="accent2"/>
                </a:solidFill>
                <a:cs typeface="Arial" panose="020B0604020202020204" pitchFamily="34" charset="0"/>
              </a:rPr>
              <a:t>Occurrence-only data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2AEA261-5AEC-40DB-99BA-346C211344E0}"/>
              </a:ext>
            </a:extLst>
          </p:cNvPr>
          <p:cNvSpPr/>
          <p:nvPr/>
        </p:nvSpPr>
        <p:spPr>
          <a:xfrm>
            <a:off x="3816617" y="4777451"/>
            <a:ext cx="867440" cy="866489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>
                <a:solidFill>
                  <a:schemeClr val="accent1"/>
                </a:solidFill>
              </a:rPr>
              <a:t>03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782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5185 L 0 4.81481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5185 L 0 4.81481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5185 L 0 4.81481E-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5185 L 0 4.81481E-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0" grpId="0" animBg="1"/>
      <p:bldP spid="50" grpId="1" animBg="1"/>
      <p:bldP spid="61" grpId="0" animBg="1"/>
      <p:bldP spid="51" grpId="0" animBg="1"/>
      <p:bldP spid="51" grpId="1" animBg="1"/>
      <p:bldP spid="63" grpId="0" animBg="1"/>
      <p:bldP spid="53" grpId="0" animBg="1"/>
      <p:bldP spid="53" grpId="1" animBg="1"/>
      <p:bldP spid="62" grpId="0" animBg="1"/>
      <p:bldP spid="52" grpId="0" animBg="1"/>
      <p:bldP spid="5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BE0918-D3DC-7070-2E2E-245D93C52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3" y="95001"/>
            <a:ext cx="5533901" cy="2694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6E370B-6047-3ECF-F3A2-75DA4CBB8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393" y="3132788"/>
            <a:ext cx="4344202" cy="2963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9F9AB5-ED19-44F6-4E6B-65CB9E43F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41" y="2694135"/>
            <a:ext cx="4873218" cy="3351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E28276-A6F0-55B2-A619-D8956199C56A}"/>
              </a:ext>
            </a:extLst>
          </p:cNvPr>
          <p:cNvSpPr txBox="1"/>
          <p:nvPr/>
        </p:nvSpPr>
        <p:spPr>
          <a:xfrm>
            <a:off x="5203559" y="6323259"/>
            <a:ext cx="5678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hlinkClick r:id="rId6"/>
              </a:rPr>
              <a:t>https://www.gbif.org/composition/HjlTr705BctcnaZkcjRJq/data-model</a:t>
            </a:r>
            <a:r>
              <a:rPr lang="en-GB" dirty="0"/>
              <a:t> </a:t>
            </a:r>
          </a:p>
          <a:p>
            <a:endParaRPr lang="en-D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994443-3167-C1F7-2C4F-16F2AEB895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4242" y="318874"/>
            <a:ext cx="5688394" cy="23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42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237460" y="-206084"/>
            <a:ext cx="12666920" cy="71251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E6A98C-1690-5049-AAE1-30C805DB7B65}"/>
              </a:ext>
            </a:extLst>
          </p:cNvPr>
          <p:cNvSpPr txBox="1"/>
          <p:nvPr/>
        </p:nvSpPr>
        <p:spPr>
          <a:xfrm>
            <a:off x="938087" y="1882106"/>
            <a:ext cx="1448648" cy="306989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1050" i="1" dirty="0">
                <a:solidFill>
                  <a:schemeClr val="accent2"/>
                </a:solidFill>
                <a:latin typeface="Roboto" panose="02000000000000000000" pitchFamily="2" charset="0"/>
                <a:cs typeface="Rubik" pitchFamily="2" charset="-79"/>
              </a:rPr>
              <a:t>FAIR and open access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801B99-F556-694D-AA8F-EAB0D3B33217}"/>
              </a:ext>
            </a:extLst>
          </p:cNvPr>
          <p:cNvSpPr txBox="1"/>
          <p:nvPr/>
        </p:nvSpPr>
        <p:spPr>
          <a:xfrm>
            <a:off x="752358" y="1336197"/>
            <a:ext cx="1352468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accent2"/>
                </a:solidFill>
                <a:latin typeface="+mj-lt"/>
              </a:rPr>
              <a:t>Share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5488A-5CC1-BE87-54C5-793EA97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Access to biodiversity evidence</a:t>
            </a:r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0" name="Google Shape;2370;gdf3cbde097_0_28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350" y="95250"/>
            <a:ext cx="4242941" cy="65532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pic>
        <p:nvPicPr>
          <p:cNvPr id="2371" name="Google Shape;2371;gdf3cbde097_0_28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6129" y="95250"/>
            <a:ext cx="4210943" cy="65532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Custom 12">
      <a:dk1>
        <a:srgbClr val="000000"/>
      </a:dk1>
      <a:lt1>
        <a:srgbClr val="FFFFFF"/>
      </a:lt1>
      <a:dk2>
        <a:srgbClr val="221F20"/>
      </a:dk2>
      <a:lt2>
        <a:srgbClr val="E6F3F7"/>
      </a:lt2>
      <a:accent1>
        <a:srgbClr val="509F37"/>
      </a:accent1>
      <a:accent2>
        <a:srgbClr val="125CA2"/>
      </a:accent2>
      <a:accent3>
        <a:srgbClr val="56B9E9"/>
      </a:accent3>
      <a:accent4>
        <a:srgbClr val="636FB1"/>
      </a:accent4>
      <a:accent5>
        <a:srgbClr val="0A6747"/>
      </a:accent5>
      <a:accent6>
        <a:srgbClr val="86C14F"/>
      </a:accent6>
      <a:hlink>
        <a:srgbClr val="2747E9"/>
      </a:hlink>
      <a:folHlink>
        <a:srgbClr val="2747E9"/>
      </a:folHlink>
    </a:clrScheme>
    <a:fontScheme name="Custom 36">
      <a:majorFont>
        <a:latin typeface="Roboto 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5400">
          <a:solidFill>
            <a:schemeClr val="accent1"/>
          </a:solidFill>
        </a:ln>
      </a:spPr>
      <a:bodyPr lIns="72000" tIns="72000" rIns="72000" bIns="72000" rtlCol="0" anchor="ctr">
        <a:normAutofit/>
      </a:bodyPr>
      <a:lstStyle>
        <a:defPPr algn="ctr">
          <a:defRPr sz="16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rnd">
          <a:round/>
          <a:headEnd type="none" w="sm" len="sm"/>
          <a:tailEnd type="non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marL="180975" indent="-180975" algn="l">
          <a:buClr>
            <a:schemeClr val="accent1"/>
          </a:buClr>
          <a:buFont typeface="Arial" panose="020B0604020202020204" pitchFamily="34" charset="0"/>
          <a:buChar char="•"/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BIF-2020" id="{310A677F-7341-8248-8513-1A76BAAAB295}" vid="{6526F3BE-6839-EF45-BD9C-13DFE87BB6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5306</TotalTime>
  <Words>488</Words>
  <Application>Microsoft Office PowerPoint</Application>
  <PresentationFormat>Widescreen</PresentationFormat>
  <Paragraphs>98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Roboto Condensed</vt:lpstr>
      <vt:lpstr>Roboto Bold</vt:lpstr>
      <vt:lpstr>Roboto Condensed Light</vt:lpstr>
      <vt:lpstr>Roboto Regular</vt:lpstr>
      <vt:lpstr>Calibri</vt:lpstr>
      <vt:lpstr>Roboto</vt:lpstr>
      <vt:lpstr>Arial</vt:lpstr>
      <vt:lpstr>1_Office Theme</vt:lpstr>
      <vt:lpstr>Data From the GBIF Network  31 March 2023</vt:lpstr>
      <vt:lpstr>GBIF Participant countries 31 March 2023</vt:lpstr>
      <vt:lpstr>GBIF Network of Data publishing institutions 31 March 2023</vt:lpstr>
      <vt:lpstr>Providing biodiversity Evidence for research and policy</vt:lpstr>
      <vt:lpstr>Sources of Biodiversity evidence</vt:lpstr>
      <vt:lpstr>Data richness levels supported by Gbif</vt:lpstr>
      <vt:lpstr>PowerPoint Presentation</vt:lpstr>
      <vt:lpstr>Access to biodiversity evidence</vt:lpstr>
      <vt:lpstr>PowerPoint Presentation</vt:lpstr>
      <vt:lpstr>Hosted portals building on subsets of data shared through GBIF</vt:lpstr>
      <vt:lpstr>Uses of biodiversity evidence</vt:lpstr>
      <vt:lpstr>Peer-reviewed publications using GBIF-mediated data 31 March 2023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THE NUMBERS | 30 Sept 2022 </dc:title>
  <dc:subject/>
  <dc:creator>Kyle Copas</dc:creator>
  <cp:keywords/>
  <dc:description/>
  <cp:lastModifiedBy>Hilary Goodson</cp:lastModifiedBy>
  <cp:revision>35</cp:revision>
  <dcterms:created xsi:type="dcterms:W3CDTF">2022-10-01T08:44:30Z</dcterms:created>
  <dcterms:modified xsi:type="dcterms:W3CDTF">2023-04-20T08:25:32Z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